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17"/>
  </p:notesMasterIdLst>
  <p:handoutMasterIdLst>
    <p:handoutMasterId r:id="rId118"/>
  </p:handoutMasterIdLst>
  <p:sldIdLst>
    <p:sldId id="342" r:id="rId5"/>
    <p:sldId id="343" r:id="rId6"/>
    <p:sldId id="399" r:id="rId7"/>
    <p:sldId id="787" r:id="rId8"/>
    <p:sldId id="266" r:id="rId9"/>
    <p:sldId id="257" r:id="rId10"/>
    <p:sldId id="264" r:id="rId11"/>
    <p:sldId id="370" r:id="rId12"/>
    <p:sldId id="256" r:id="rId13"/>
    <p:sldId id="265" r:id="rId14"/>
    <p:sldId id="369" r:id="rId15"/>
    <p:sldId id="371" r:id="rId16"/>
    <p:sldId id="258" r:id="rId17"/>
    <p:sldId id="368" r:id="rId18"/>
    <p:sldId id="401" r:id="rId19"/>
    <p:sldId id="261" r:id="rId20"/>
    <p:sldId id="344" r:id="rId21"/>
    <p:sldId id="347" r:id="rId22"/>
    <p:sldId id="263" r:id="rId23"/>
    <p:sldId id="267" r:id="rId24"/>
    <p:sldId id="268" r:id="rId25"/>
    <p:sldId id="273" r:id="rId26"/>
    <p:sldId id="269" r:id="rId27"/>
    <p:sldId id="274" r:id="rId28"/>
    <p:sldId id="354" r:id="rId29"/>
    <p:sldId id="275" r:id="rId30"/>
    <p:sldId id="790" r:id="rId31"/>
    <p:sldId id="276" r:id="rId32"/>
    <p:sldId id="791" r:id="rId33"/>
    <p:sldId id="277" r:id="rId34"/>
    <p:sldId id="793" r:id="rId35"/>
    <p:sldId id="278" r:id="rId36"/>
    <p:sldId id="352" r:id="rId37"/>
    <p:sldId id="279" r:id="rId38"/>
    <p:sldId id="353" r:id="rId39"/>
    <p:sldId id="794" r:id="rId40"/>
    <p:sldId id="795" r:id="rId41"/>
    <p:sldId id="374" r:id="rId42"/>
    <p:sldId id="402" r:id="rId43"/>
    <p:sldId id="376" r:id="rId44"/>
    <p:sldId id="403" r:id="rId45"/>
    <p:sldId id="377" r:id="rId46"/>
    <p:sldId id="404" r:id="rId47"/>
    <p:sldId id="282" r:id="rId48"/>
    <p:sldId id="796" r:id="rId49"/>
    <p:sldId id="797" r:id="rId50"/>
    <p:sldId id="798" r:id="rId51"/>
    <p:sldId id="283" r:id="rId52"/>
    <p:sldId id="285" r:id="rId53"/>
    <p:sldId id="789" r:id="rId54"/>
    <p:sldId id="288" r:id="rId55"/>
    <p:sldId id="289" r:id="rId56"/>
    <p:sldId id="284" r:id="rId57"/>
    <p:sldId id="286" r:id="rId58"/>
    <p:sldId id="357" r:id="rId59"/>
    <p:sldId id="291" r:id="rId60"/>
    <p:sldId id="290" r:id="rId61"/>
    <p:sldId id="292" r:id="rId62"/>
    <p:sldId id="293" r:id="rId63"/>
    <p:sldId id="294" r:id="rId64"/>
    <p:sldId id="296" r:id="rId65"/>
    <p:sldId id="360" r:id="rId66"/>
    <p:sldId id="358" r:id="rId67"/>
    <p:sldId id="300" r:id="rId68"/>
    <p:sldId id="301" r:id="rId69"/>
    <p:sldId id="361" r:id="rId70"/>
    <p:sldId id="359" r:id="rId71"/>
    <p:sldId id="303" r:id="rId72"/>
    <p:sldId id="304" r:id="rId73"/>
    <p:sldId id="305" r:id="rId74"/>
    <p:sldId id="503" r:id="rId75"/>
    <p:sldId id="306" r:id="rId76"/>
    <p:sldId id="505" r:id="rId77"/>
    <p:sldId id="307" r:id="rId78"/>
    <p:sldId id="504" r:id="rId79"/>
    <p:sldId id="308" r:id="rId80"/>
    <p:sldId id="379" r:id="rId81"/>
    <p:sldId id="309" r:id="rId82"/>
    <p:sldId id="310" r:id="rId83"/>
    <p:sldId id="311" r:id="rId84"/>
    <p:sldId id="313" r:id="rId85"/>
    <p:sldId id="314" r:id="rId86"/>
    <p:sldId id="315" r:id="rId87"/>
    <p:sldId id="316" r:id="rId88"/>
    <p:sldId id="317" r:id="rId89"/>
    <p:sldId id="318" r:id="rId90"/>
    <p:sldId id="319" r:id="rId91"/>
    <p:sldId id="320" r:id="rId92"/>
    <p:sldId id="321" r:id="rId93"/>
    <p:sldId id="322" r:id="rId94"/>
    <p:sldId id="323" r:id="rId95"/>
    <p:sldId id="325" r:id="rId96"/>
    <p:sldId id="362" r:id="rId97"/>
    <p:sldId id="326" r:id="rId98"/>
    <p:sldId id="363" r:id="rId99"/>
    <p:sldId id="327" r:id="rId100"/>
    <p:sldId id="364" r:id="rId101"/>
    <p:sldId id="400" r:id="rId102"/>
    <p:sldId id="328" r:id="rId103"/>
    <p:sldId id="329" r:id="rId104"/>
    <p:sldId id="330" r:id="rId105"/>
    <p:sldId id="365" r:id="rId106"/>
    <p:sldId id="331" r:id="rId107"/>
    <p:sldId id="366" r:id="rId108"/>
    <p:sldId id="332" r:id="rId109"/>
    <p:sldId id="333" r:id="rId110"/>
    <p:sldId id="338" r:id="rId111"/>
    <p:sldId id="788" r:id="rId112"/>
    <p:sldId id="499" r:id="rId113"/>
    <p:sldId id="501" r:id="rId114"/>
    <p:sldId id="500" r:id="rId115"/>
    <p:sldId id="502" r:id="rId116"/>
  </p:sldIdLst>
  <p:sldSz cx="12192000" cy="6858000"/>
  <p:notesSz cx="7102475"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1ADD6DD8-CF21-4F71-9827-3D0A42EC196C}">
          <p14:sldIdLst>
            <p14:sldId id="342"/>
            <p14:sldId id="343"/>
            <p14:sldId id="399"/>
            <p14:sldId id="787"/>
          </p14:sldIdLst>
        </p14:section>
        <p14:section name="Intro - Data" id="{F654ED60-347C-4C0F-9EF3-CBE78BE10F7C}">
          <p14:sldIdLst>
            <p14:sldId id="266"/>
          </p14:sldIdLst>
        </p14:section>
        <p14:section name="Signed Binary" id="{A22A26CC-7C2D-4DB4-B227-362ABC49001E}">
          <p14:sldIdLst>
            <p14:sldId id="257"/>
            <p14:sldId id="264"/>
            <p14:sldId id="370"/>
          </p14:sldIdLst>
        </p14:section>
        <p14:section name="Twos Complement" id="{13D26A9B-7EDD-497C-BE06-8F5D245473D7}">
          <p14:sldIdLst>
            <p14:sldId id="256"/>
            <p14:sldId id="265"/>
            <p14:sldId id="369"/>
            <p14:sldId id="371"/>
            <p14:sldId id="258"/>
            <p14:sldId id="368"/>
            <p14:sldId id="401"/>
            <p14:sldId id="261"/>
            <p14:sldId id="344"/>
            <p14:sldId id="347"/>
            <p14:sldId id="263"/>
          </p14:sldIdLst>
        </p14:section>
        <p14:section name="Floating-Point" id="{6D2014AF-8D72-47F0-9940-BCB1CC3A9C30}">
          <p14:sldIdLst>
            <p14:sldId id="267"/>
            <p14:sldId id="268"/>
            <p14:sldId id="273"/>
            <p14:sldId id="269"/>
            <p14:sldId id="274"/>
            <p14:sldId id="354"/>
            <p14:sldId id="275"/>
            <p14:sldId id="790"/>
            <p14:sldId id="276"/>
            <p14:sldId id="791"/>
            <p14:sldId id="277"/>
            <p14:sldId id="793"/>
            <p14:sldId id="278"/>
            <p14:sldId id="352"/>
            <p14:sldId id="279"/>
            <p14:sldId id="353"/>
            <p14:sldId id="794"/>
            <p14:sldId id="795"/>
            <p14:sldId id="374"/>
            <p14:sldId id="402"/>
            <p14:sldId id="376"/>
            <p14:sldId id="403"/>
            <p14:sldId id="377"/>
            <p14:sldId id="404"/>
            <p14:sldId id="282"/>
            <p14:sldId id="796"/>
            <p14:sldId id="797"/>
            <p14:sldId id="798"/>
          </p14:sldIdLst>
        </p14:section>
        <p14:section name="ASCII-Unicode" id="{CB59DDAA-BAC0-4999-A445-9F975CC953C9}">
          <p14:sldIdLst>
            <p14:sldId id="283"/>
            <p14:sldId id="285"/>
            <p14:sldId id="789"/>
            <p14:sldId id="288"/>
            <p14:sldId id="289"/>
          </p14:sldIdLst>
        </p14:section>
        <p14:section name="Images" id="{117E60BB-363E-4BF0-A799-F922ABA3564C}">
          <p14:sldIdLst>
            <p14:sldId id="284"/>
            <p14:sldId id="286"/>
            <p14:sldId id="357"/>
            <p14:sldId id="291"/>
            <p14:sldId id="290"/>
            <p14:sldId id="292"/>
          </p14:sldIdLst>
        </p14:section>
        <p14:section name="Intro - Structure" id="{A320FF50-74E5-42CF-AFDF-A5641A9C2BC3}">
          <p14:sldIdLst>
            <p14:sldId id="293"/>
            <p14:sldId id="294"/>
          </p14:sldIdLst>
        </p14:section>
        <p14:section name="Fetch Execute" id="{131CE5BF-8FAB-4B92-B5A3-9F17E34C9BA5}">
          <p14:sldIdLst>
            <p14:sldId id="296"/>
            <p14:sldId id="360"/>
            <p14:sldId id="358"/>
            <p14:sldId id="300"/>
            <p14:sldId id="301"/>
            <p14:sldId id="361"/>
            <p14:sldId id="359"/>
          </p14:sldIdLst>
        </p14:section>
        <p14:section name="Performance" id="{60170A1A-905C-4342-BCB4-AE87FEDC30E1}">
          <p14:sldIdLst>
            <p14:sldId id="303"/>
            <p14:sldId id="304"/>
            <p14:sldId id="305"/>
            <p14:sldId id="503"/>
            <p14:sldId id="306"/>
            <p14:sldId id="505"/>
            <p14:sldId id="307"/>
            <p14:sldId id="504"/>
            <p14:sldId id="308"/>
            <p14:sldId id="379"/>
            <p14:sldId id="309"/>
          </p14:sldIdLst>
        </p14:section>
        <p14:section name="Intro - Enviromental" id="{F3407B52-9996-4969-8571-DC976A80127C}">
          <p14:sldIdLst>
            <p14:sldId id="310"/>
            <p14:sldId id="311"/>
            <p14:sldId id="313"/>
          </p14:sldIdLst>
        </p14:section>
        <p14:section name="Heating Systems" id="{7BB479EE-13F6-4BDD-BCF8-032673AD8408}">
          <p14:sldIdLst>
            <p14:sldId id="314"/>
            <p14:sldId id="315"/>
          </p14:sldIdLst>
        </p14:section>
        <p14:section name="Traffic Control" id="{0AD88761-A4A5-4FF2-996E-53E7CD919086}">
          <p14:sldIdLst>
            <p14:sldId id="316"/>
            <p14:sldId id="317"/>
            <p14:sldId id="318"/>
            <p14:sldId id="319"/>
          </p14:sldIdLst>
        </p14:section>
        <p14:section name="Car Management Systems" id="{9C47122E-C035-4023-A7F3-D62B350F16F6}">
          <p14:sldIdLst>
            <p14:sldId id="320"/>
          </p14:sldIdLst>
        </p14:section>
        <p14:section name="Intro - Security" id="{ED92622D-2E7E-4C9B-BAB7-CE6CBD67BE00}">
          <p14:sldIdLst>
            <p14:sldId id="321"/>
          </p14:sldIdLst>
        </p14:section>
        <p14:section name="CMA 1990" id="{206122FA-D1C6-450F-BA37-34B1E57C4E28}">
          <p14:sldIdLst>
            <p14:sldId id="322"/>
            <p14:sldId id="323"/>
            <p14:sldId id="325"/>
            <p14:sldId id="362"/>
            <p14:sldId id="326"/>
            <p14:sldId id="363"/>
            <p14:sldId id="327"/>
            <p14:sldId id="364"/>
            <p14:sldId id="400"/>
          </p14:sldIdLst>
        </p14:section>
        <p14:section name="Security Risks" id="{97F4AB86-43C5-4F3B-AAF5-5D1DBC44E116}">
          <p14:sldIdLst>
            <p14:sldId id="328"/>
            <p14:sldId id="329"/>
            <p14:sldId id="330"/>
            <p14:sldId id="365"/>
            <p14:sldId id="331"/>
            <p14:sldId id="366"/>
          </p14:sldIdLst>
        </p14:section>
        <p14:section name="Encryption" id="{0B35E608-A6D1-469A-AA8F-E8B6C8AECEF9}">
          <p14:sldIdLst>
            <p14:sldId id="332"/>
            <p14:sldId id="333"/>
            <p14:sldId id="338"/>
            <p14:sldId id="788"/>
            <p14:sldId id="499"/>
            <p14:sldId id="501"/>
            <p14:sldId id="500"/>
            <p14:sldId id="50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DD7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autoAdjust="0"/>
    <p:restoredTop sz="82447" autoAdjust="0"/>
  </p:normalViewPr>
  <p:slideViewPr>
    <p:cSldViewPr snapToGrid="0">
      <p:cViewPr>
        <p:scale>
          <a:sx n="50" d="100"/>
          <a:sy n="50" d="100"/>
        </p:scale>
        <p:origin x="676" y="9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notesMaster" Target="notesMasters/notesMaster1.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123" Type="http://schemas.microsoft.com/office/2016/11/relationships/changesInfo" Target="changesInfos/changesInfo1.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handoutMaster" Target="handoutMasters/handoutMaster1.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presProps" Target="presProp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theme" Target="theme/theme1.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 Friend" userId="e5ed79da-d858-46d4-9eed-a7a24903f2de" providerId="ADAL" clId="{ED8EBFBA-817D-4F72-B9C1-8F25C5F21857}"/>
    <pc:docChg chg="undo custSel addSld delSld modSld sldOrd addSection delSection modSection">
      <pc:chgData name="Al Friend" userId="e5ed79da-d858-46d4-9eed-a7a24903f2de" providerId="ADAL" clId="{ED8EBFBA-817D-4F72-B9C1-8F25C5F21857}" dt="2025-03-20T15:07:16.203" v="2788"/>
      <pc:docMkLst>
        <pc:docMk/>
      </pc:docMkLst>
      <pc:sldChg chg="add del">
        <pc:chgData name="Al Friend" userId="e5ed79da-d858-46d4-9eed-a7a24903f2de" providerId="ADAL" clId="{ED8EBFBA-817D-4F72-B9C1-8F25C5F21857}" dt="2025-03-17T13:23:26.423" v="412" actId="2696"/>
        <pc:sldMkLst>
          <pc:docMk/>
          <pc:sldMk cId="2580359445" sldId="256"/>
        </pc:sldMkLst>
      </pc:sldChg>
      <pc:sldChg chg="add del">
        <pc:chgData name="Al Friend" userId="e5ed79da-d858-46d4-9eed-a7a24903f2de" providerId="ADAL" clId="{ED8EBFBA-817D-4F72-B9C1-8F25C5F21857}" dt="2025-03-17T13:23:26.454" v="415" actId="2696"/>
        <pc:sldMkLst>
          <pc:docMk/>
          <pc:sldMk cId="1345450698" sldId="257"/>
        </pc:sldMkLst>
      </pc:sldChg>
      <pc:sldChg chg="add del">
        <pc:chgData name="Al Friend" userId="e5ed79da-d858-46d4-9eed-a7a24903f2de" providerId="ADAL" clId="{ED8EBFBA-817D-4F72-B9C1-8F25C5F21857}" dt="2025-03-17T13:23:26.376" v="408" actId="2696"/>
        <pc:sldMkLst>
          <pc:docMk/>
          <pc:sldMk cId="111426283" sldId="258"/>
        </pc:sldMkLst>
      </pc:sldChg>
      <pc:sldChg chg="add del">
        <pc:chgData name="Al Friend" userId="e5ed79da-d858-46d4-9eed-a7a24903f2de" providerId="ADAL" clId="{ED8EBFBA-817D-4F72-B9C1-8F25C5F21857}" dt="2025-03-17T13:23:26.360" v="405" actId="2696"/>
        <pc:sldMkLst>
          <pc:docMk/>
          <pc:sldMk cId="3875776753" sldId="261"/>
        </pc:sldMkLst>
      </pc:sldChg>
      <pc:sldChg chg="add del">
        <pc:chgData name="Al Friend" userId="e5ed79da-d858-46d4-9eed-a7a24903f2de" providerId="ADAL" clId="{ED8EBFBA-817D-4F72-B9C1-8F25C5F21857}" dt="2025-03-17T13:23:26.345" v="402" actId="2696"/>
        <pc:sldMkLst>
          <pc:docMk/>
          <pc:sldMk cId="1362984623" sldId="263"/>
        </pc:sldMkLst>
      </pc:sldChg>
      <pc:sldChg chg="addSp modSp add del modAnim">
        <pc:chgData name="Al Friend" userId="e5ed79da-d858-46d4-9eed-a7a24903f2de" providerId="ADAL" clId="{ED8EBFBA-817D-4F72-B9C1-8F25C5F21857}" dt="2025-03-20T13:20:45.080" v="2778" actId="113"/>
        <pc:sldMkLst>
          <pc:docMk/>
          <pc:sldMk cId="3694283659" sldId="264"/>
        </pc:sldMkLst>
        <pc:spChg chg="mod">
          <ac:chgData name="Al Friend" userId="e5ed79da-d858-46d4-9eed-a7a24903f2de" providerId="ADAL" clId="{ED8EBFBA-817D-4F72-B9C1-8F25C5F21857}" dt="2025-03-20T13:20:45.080" v="2778" actId="113"/>
          <ac:spMkLst>
            <pc:docMk/>
            <pc:sldMk cId="3694283659" sldId="264"/>
            <ac:spMk id="10" creationId="{00000000-0000-0000-0000-000000000000}"/>
          </ac:spMkLst>
        </pc:spChg>
        <pc:spChg chg="add mod">
          <ac:chgData name="Al Friend" userId="e5ed79da-d858-46d4-9eed-a7a24903f2de" providerId="ADAL" clId="{ED8EBFBA-817D-4F72-B9C1-8F25C5F21857}" dt="2025-03-14T11:52:11.252" v="161" actId="2085"/>
          <ac:spMkLst>
            <pc:docMk/>
            <pc:sldMk cId="3694283659" sldId="264"/>
            <ac:spMk id="12" creationId="{A4632818-7B34-44B5-BC1D-8B51C2210E5E}"/>
          </ac:spMkLst>
        </pc:spChg>
      </pc:sldChg>
      <pc:sldChg chg="add del">
        <pc:chgData name="Al Friend" userId="e5ed79da-d858-46d4-9eed-a7a24903f2de" providerId="ADAL" clId="{ED8EBFBA-817D-4F72-B9C1-8F25C5F21857}" dt="2025-03-17T13:23:26.407" v="411" actId="2696"/>
        <pc:sldMkLst>
          <pc:docMk/>
          <pc:sldMk cId="3248788760" sldId="265"/>
        </pc:sldMkLst>
      </pc:sldChg>
      <pc:sldChg chg="add del">
        <pc:chgData name="Al Friend" userId="e5ed79da-d858-46d4-9eed-a7a24903f2de" providerId="ADAL" clId="{ED8EBFBA-817D-4F72-B9C1-8F25C5F21857}" dt="2025-03-17T13:23:26.454" v="416" actId="2696"/>
        <pc:sldMkLst>
          <pc:docMk/>
          <pc:sldMk cId="766569207" sldId="266"/>
        </pc:sldMkLst>
      </pc:sldChg>
      <pc:sldChg chg="add del">
        <pc:chgData name="Al Friend" userId="e5ed79da-d858-46d4-9eed-a7a24903f2de" providerId="ADAL" clId="{ED8EBFBA-817D-4F72-B9C1-8F25C5F21857}" dt="2025-03-17T13:23:26.330" v="400" actId="2696"/>
        <pc:sldMkLst>
          <pc:docMk/>
          <pc:sldMk cId="2938542307" sldId="267"/>
        </pc:sldMkLst>
      </pc:sldChg>
      <pc:sldChg chg="add del">
        <pc:chgData name="Al Friend" userId="e5ed79da-d858-46d4-9eed-a7a24903f2de" providerId="ADAL" clId="{ED8EBFBA-817D-4F72-B9C1-8F25C5F21857}" dt="2025-03-17T13:23:26.326" v="399" actId="2696"/>
        <pc:sldMkLst>
          <pc:docMk/>
          <pc:sldMk cId="2126234050" sldId="268"/>
        </pc:sldMkLst>
      </pc:sldChg>
      <pc:sldChg chg="add del">
        <pc:chgData name="Al Friend" userId="e5ed79da-d858-46d4-9eed-a7a24903f2de" providerId="ADAL" clId="{ED8EBFBA-817D-4F72-B9C1-8F25C5F21857}" dt="2025-03-17T13:23:26.313" v="397" actId="2696"/>
        <pc:sldMkLst>
          <pc:docMk/>
          <pc:sldMk cId="864963915" sldId="269"/>
        </pc:sldMkLst>
      </pc:sldChg>
      <pc:sldChg chg="add del">
        <pc:chgData name="Al Friend" userId="e5ed79da-d858-46d4-9eed-a7a24903f2de" providerId="ADAL" clId="{ED8EBFBA-817D-4F72-B9C1-8F25C5F21857}" dt="2025-03-17T13:23:26.322" v="398" actId="2696"/>
        <pc:sldMkLst>
          <pc:docMk/>
          <pc:sldMk cId="2275832961" sldId="273"/>
        </pc:sldMkLst>
      </pc:sldChg>
      <pc:sldChg chg="add del">
        <pc:chgData name="Al Friend" userId="e5ed79da-d858-46d4-9eed-a7a24903f2de" providerId="ADAL" clId="{ED8EBFBA-817D-4F72-B9C1-8F25C5F21857}" dt="2025-03-17T13:23:26.309" v="396" actId="2696"/>
        <pc:sldMkLst>
          <pc:docMk/>
          <pc:sldMk cId="1613096882" sldId="274"/>
        </pc:sldMkLst>
      </pc:sldChg>
      <pc:sldChg chg="modSp add del">
        <pc:chgData name="Al Friend" userId="e5ed79da-d858-46d4-9eed-a7a24903f2de" providerId="ADAL" clId="{ED8EBFBA-817D-4F72-B9C1-8F25C5F21857}" dt="2025-03-17T13:47:57.002" v="752" actId="1038"/>
        <pc:sldMkLst>
          <pc:docMk/>
          <pc:sldMk cId="2241520343" sldId="275"/>
        </pc:sldMkLst>
        <pc:spChg chg="mod">
          <ac:chgData name="Al Friend" userId="e5ed79da-d858-46d4-9eed-a7a24903f2de" providerId="ADAL" clId="{ED8EBFBA-817D-4F72-B9C1-8F25C5F21857}" dt="2025-03-17T13:47:51.427" v="744" actId="20577"/>
          <ac:spMkLst>
            <pc:docMk/>
            <pc:sldMk cId="2241520343" sldId="275"/>
            <ac:spMk id="3" creationId="{00000000-0000-0000-0000-000000000000}"/>
          </ac:spMkLst>
        </pc:spChg>
        <pc:spChg chg="mod">
          <ac:chgData name="Al Friend" userId="e5ed79da-d858-46d4-9eed-a7a24903f2de" providerId="ADAL" clId="{ED8EBFBA-817D-4F72-B9C1-8F25C5F21857}" dt="2025-03-17T13:47:57.002" v="752" actId="1038"/>
          <ac:spMkLst>
            <pc:docMk/>
            <pc:sldMk cId="2241520343" sldId="275"/>
            <ac:spMk id="9" creationId="{00000000-0000-0000-0000-000000000000}"/>
          </ac:spMkLst>
        </pc:spChg>
      </pc:sldChg>
      <pc:sldChg chg="add del modAnim">
        <pc:chgData name="Al Friend" userId="e5ed79da-d858-46d4-9eed-a7a24903f2de" providerId="ADAL" clId="{ED8EBFBA-817D-4F72-B9C1-8F25C5F21857}" dt="2025-03-19T09:05:28.013" v="2024"/>
        <pc:sldMkLst>
          <pc:docMk/>
          <pc:sldMk cId="1097498740" sldId="276"/>
        </pc:sldMkLst>
      </pc:sldChg>
      <pc:sldChg chg="addSp modSp add del modAnim">
        <pc:chgData name="Al Friend" userId="e5ed79da-d858-46d4-9eed-a7a24903f2de" providerId="ADAL" clId="{ED8EBFBA-817D-4F72-B9C1-8F25C5F21857}" dt="2025-03-17T16:09:43.773" v="1334"/>
        <pc:sldMkLst>
          <pc:docMk/>
          <pc:sldMk cId="3249143511" sldId="277"/>
        </pc:sldMkLst>
        <pc:spChg chg="mod">
          <ac:chgData name="Al Friend" userId="e5ed79da-d858-46d4-9eed-a7a24903f2de" providerId="ADAL" clId="{ED8EBFBA-817D-4F72-B9C1-8F25C5F21857}" dt="2025-03-17T13:32:19.913" v="593" actId="6549"/>
          <ac:spMkLst>
            <pc:docMk/>
            <pc:sldMk cId="3249143511" sldId="277"/>
            <ac:spMk id="9" creationId="{E3403664-0E09-22AC-9437-CA1E3ACD0395}"/>
          </ac:spMkLst>
        </pc:spChg>
        <pc:spChg chg="add mod">
          <ac:chgData name="Al Friend" userId="e5ed79da-d858-46d4-9eed-a7a24903f2de" providerId="ADAL" clId="{ED8EBFBA-817D-4F72-B9C1-8F25C5F21857}" dt="2025-03-17T13:25:36.454" v="426" actId="1076"/>
          <ac:spMkLst>
            <pc:docMk/>
            <pc:sldMk cId="3249143511" sldId="277"/>
            <ac:spMk id="11" creationId="{91597172-2050-4984-A2F2-DFEFBD0827DB}"/>
          </ac:spMkLst>
        </pc:spChg>
        <pc:spChg chg="add mod">
          <ac:chgData name="Al Friend" userId="e5ed79da-d858-46d4-9eed-a7a24903f2de" providerId="ADAL" clId="{ED8EBFBA-817D-4F72-B9C1-8F25C5F21857}" dt="2025-03-17T13:32:24.655" v="600" actId="20577"/>
          <ac:spMkLst>
            <pc:docMk/>
            <pc:sldMk cId="3249143511" sldId="277"/>
            <ac:spMk id="12" creationId="{0D8B0501-341E-425A-A963-6FF184A8FCD9}"/>
          </ac:spMkLst>
        </pc:spChg>
        <pc:spChg chg="add mod">
          <ac:chgData name="Al Friend" userId="e5ed79da-d858-46d4-9eed-a7a24903f2de" providerId="ADAL" clId="{ED8EBFBA-817D-4F72-B9C1-8F25C5F21857}" dt="2025-03-17T13:33:00.296" v="610" actId="14100"/>
          <ac:spMkLst>
            <pc:docMk/>
            <pc:sldMk cId="3249143511" sldId="277"/>
            <ac:spMk id="13" creationId="{99F2F156-542F-4986-A404-343DF96DC31C}"/>
          </ac:spMkLst>
        </pc:spChg>
        <pc:spChg chg="add mod">
          <ac:chgData name="Al Friend" userId="e5ed79da-d858-46d4-9eed-a7a24903f2de" providerId="ADAL" clId="{ED8EBFBA-817D-4F72-B9C1-8F25C5F21857}" dt="2025-03-17T13:38:11.336" v="661" actId="1076"/>
          <ac:spMkLst>
            <pc:docMk/>
            <pc:sldMk cId="3249143511" sldId="277"/>
            <ac:spMk id="18" creationId="{537F3F8A-3027-402F-9168-3ED068BD7FB4}"/>
          </ac:spMkLst>
        </pc:spChg>
        <pc:spChg chg="add mod">
          <ac:chgData name="Al Friend" userId="e5ed79da-d858-46d4-9eed-a7a24903f2de" providerId="ADAL" clId="{ED8EBFBA-817D-4F72-B9C1-8F25C5F21857}" dt="2025-03-17T13:38:05.268" v="660" actId="1076"/>
          <ac:spMkLst>
            <pc:docMk/>
            <pc:sldMk cId="3249143511" sldId="277"/>
            <ac:spMk id="19" creationId="{779568E7-89E2-486C-BFB3-B1638AA6CC15}"/>
          </ac:spMkLst>
        </pc:spChg>
        <pc:spChg chg="mod">
          <ac:chgData name="Al Friend" userId="e5ed79da-d858-46d4-9eed-a7a24903f2de" providerId="ADAL" clId="{ED8EBFBA-817D-4F72-B9C1-8F25C5F21857}" dt="2025-03-17T16:09:34.989" v="1324" actId="1038"/>
          <ac:spMkLst>
            <pc:docMk/>
            <pc:sldMk cId="3249143511" sldId="277"/>
            <ac:spMk id="20" creationId="{23FE4512-CF5E-4D6E-81F2-D5329571C4AE}"/>
          </ac:spMkLst>
        </pc:spChg>
        <pc:grpChg chg="add">
          <ac:chgData name="Al Friend" userId="e5ed79da-d858-46d4-9eed-a7a24903f2de" providerId="ADAL" clId="{ED8EBFBA-817D-4F72-B9C1-8F25C5F21857}" dt="2025-03-17T16:09:25.441" v="1311"/>
          <ac:grpSpMkLst>
            <pc:docMk/>
            <pc:sldMk cId="3249143511" sldId="277"/>
            <ac:grpSpMk id="17" creationId="{7365CFFB-5D5D-4BE6-8E95-DF2725BCF719}"/>
          </ac:grpSpMkLst>
        </pc:grpChg>
        <pc:graphicFrameChg chg="modGraphic">
          <ac:chgData name="Al Friend" userId="e5ed79da-d858-46d4-9eed-a7a24903f2de" providerId="ADAL" clId="{ED8EBFBA-817D-4F72-B9C1-8F25C5F21857}" dt="2025-03-17T13:44:51.677" v="720" actId="207"/>
          <ac:graphicFrameMkLst>
            <pc:docMk/>
            <pc:sldMk cId="3249143511" sldId="277"/>
            <ac:graphicFrameMk id="10" creationId="{00000000-0000-0000-0000-000000000000}"/>
          </ac:graphicFrameMkLst>
        </pc:graphicFrameChg>
        <pc:cxnChg chg="mod">
          <ac:chgData name="Al Friend" userId="e5ed79da-d858-46d4-9eed-a7a24903f2de" providerId="ADAL" clId="{ED8EBFBA-817D-4F72-B9C1-8F25C5F21857}" dt="2025-03-17T13:40:44.383" v="682" actId="692"/>
          <ac:cxnSpMkLst>
            <pc:docMk/>
            <pc:sldMk cId="3249143511" sldId="277"/>
            <ac:cxnSpMk id="3" creationId="{4B20E893-FC0C-CEB2-D0CB-53D41DDB024E}"/>
          </ac:cxnSpMkLst>
        </pc:cxnChg>
        <pc:cxnChg chg="mod">
          <ac:chgData name="Al Friend" userId="e5ed79da-d858-46d4-9eed-a7a24903f2de" providerId="ADAL" clId="{ED8EBFBA-817D-4F72-B9C1-8F25C5F21857}" dt="2025-03-17T13:41:22.152" v="689" actId="692"/>
          <ac:cxnSpMkLst>
            <pc:docMk/>
            <pc:sldMk cId="3249143511" sldId="277"/>
            <ac:cxnSpMk id="4" creationId="{ECC19448-4BFB-9DFE-F5B7-149BE37153BD}"/>
          </ac:cxnSpMkLst>
        </pc:cxnChg>
        <pc:cxnChg chg="mod">
          <ac:chgData name="Al Friend" userId="e5ed79da-d858-46d4-9eed-a7a24903f2de" providerId="ADAL" clId="{ED8EBFBA-817D-4F72-B9C1-8F25C5F21857}" dt="2025-03-17T13:41:04.826" v="685" actId="692"/>
          <ac:cxnSpMkLst>
            <pc:docMk/>
            <pc:sldMk cId="3249143511" sldId="277"/>
            <ac:cxnSpMk id="5" creationId="{D838CF34-04F2-2ED4-022A-16CD9E8FA9F9}"/>
          </ac:cxnSpMkLst>
        </pc:cxnChg>
        <pc:cxnChg chg="mod">
          <ac:chgData name="Al Friend" userId="e5ed79da-d858-46d4-9eed-a7a24903f2de" providerId="ADAL" clId="{ED8EBFBA-817D-4F72-B9C1-8F25C5F21857}" dt="2025-03-17T13:41:40.066" v="699" actId="1038"/>
          <ac:cxnSpMkLst>
            <pc:docMk/>
            <pc:sldMk cId="3249143511" sldId="277"/>
            <ac:cxnSpMk id="6" creationId="{EE68DF89-481C-BF50-7C4E-94858167F7A3}"/>
          </ac:cxnSpMkLst>
        </pc:cxnChg>
        <pc:cxnChg chg="add mod">
          <ac:chgData name="Al Friend" userId="e5ed79da-d858-46d4-9eed-a7a24903f2de" providerId="ADAL" clId="{ED8EBFBA-817D-4F72-B9C1-8F25C5F21857}" dt="2025-03-17T13:39:39.505" v="670" actId="692"/>
          <ac:cxnSpMkLst>
            <pc:docMk/>
            <pc:sldMk cId="3249143511" sldId="277"/>
            <ac:cxnSpMk id="14" creationId="{64345C31-5F08-4826-B570-F8FD2B37D4FD}"/>
          </ac:cxnSpMkLst>
        </pc:cxnChg>
        <pc:cxnChg chg="add mod">
          <ac:chgData name="Al Friend" userId="e5ed79da-d858-46d4-9eed-a7a24903f2de" providerId="ADAL" clId="{ED8EBFBA-817D-4F72-B9C1-8F25C5F21857}" dt="2025-03-17T13:40:19.775" v="677" actId="692"/>
          <ac:cxnSpMkLst>
            <pc:docMk/>
            <pc:sldMk cId="3249143511" sldId="277"/>
            <ac:cxnSpMk id="15" creationId="{641E50D1-020B-4F1E-B9E7-C91915C04EC0}"/>
          </ac:cxnSpMkLst>
        </pc:cxnChg>
        <pc:cxnChg chg="add mod">
          <ac:chgData name="Al Friend" userId="e5ed79da-d858-46d4-9eed-a7a24903f2de" providerId="ADAL" clId="{ED8EBFBA-817D-4F72-B9C1-8F25C5F21857}" dt="2025-03-17T16:07:52.125" v="1289" actId="1036"/>
          <ac:cxnSpMkLst>
            <pc:docMk/>
            <pc:sldMk cId="3249143511" sldId="277"/>
            <ac:cxnSpMk id="21" creationId="{B4828E14-8FC9-4520-B24E-80E8495A69BF}"/>
          </ac:cxnSpMkLst>
        </pc:cxnChg>
        <pc:cxnChg chg="mod">
          <ac:chgData name="Al Friend" userId="e5ed79da-d858-46d4-9eed-a7a24903f2de" providerId="ADAL" clId="{ED8EBFBA-817D-4F72-B9C1-8F25C5F21857}" dt="2025-03-17T16:09:34.989" v="1324" actId="1038"/>
          <ac:cxnSpMkLst>
            <pc:docMk/>
            <pc:sldMk cId="3249143511" sldId="277"/>
            <ac:cxnSpMk id="23" creationId="{1C8AE128-E14A-4A2A-942A-F44C86016546}"/>
          </ac:cxnSpMkLst>
        </pc:cxnChg>
      </pc:sldChg>
      <pc:sldChg chg="modSp add del">
        <pc:chgData name="Al Friend" userId="e5ed79da-d858-46d4-9eed-a7a24903f2de" providerId="ADAL" clId="{ED8EBFBA-817D-4F72-B9C1-8F25C5F21857}" dt="2025-03-17T13:48:36.608" v="766" actId="1038"/>
        <pc:sldMkLst>
          <pc:docMk/>
          <pc:sldMk cId="3742917754" sldId="278"/>
        </pc:sldMkLst>
        <pc:spChg chg="mod">
          <ac:chgData name="Al Friend" userId="e5ed79da-d858-46d4-9eed-a7a24903f2de" providerId="ADAL" clId="{ED8EBFBA-817D-4F72-B9C1-8F25C5F21857}" dt="2025-03-17T13:48:28.287" v="754" actId="20577"/>
          <ac:spMkLst>
            <pc:docMk/>
            <pc:sldMk cId="3742917754" sldId="278"/>
            <ac:spMk id="2" creationId="{00000000-0000-0000-0000-000000000000}"/>
          </ac:spMkLst>
        </pc:spChg>
        <pc:spChg chg="mod">
          <ac:chgData name="Al Friend" userId="e5ed79da-d858-46d4-9eed-a7a24903f2de" providerId="ADAL" clId="{ED8EBFBA-817D-4F72-B9C1-8F25C5F21857}" dt="2025-03-17T13:48:32.220" v="759" actId="20577"/>
          <ac:spMkLst>
            <pc:docMk/>
            <pc:sldMk cId="3742917754" sldId="278"/>
            <ac:spMk id="3" creationId="{00000000-0000-0000-0000-000000000000}"/>
          </ac:spMkLst>
        </pc:spChg>
        <pc:spChg chg="mod">
          <ac:chgData name="Al Friend" userId="e5ed79da-d858-46d4-9eed-a7a24903f2de" providerId="ADAL" clId="{ED8EBFBA-817D-4F72-B9C1-8F25C5F21857}" dt="2025-03-17T13:48:36.608" v="766" actId="1038"/>
          <ac:spMkLst>
            <pc:docMk/>
            <pc:sldMk cId="3742917754" sldId="278"/>
            <ac:spMk id="9" creationId="{00000000-0000-0000-0000-000000000000}"/>
          </ac:spMkLst>
        </pc:spChg>
      </pc:sldChg>
      <pc:sldChg chg="addSp delSp modSp add del delAnim modAnim">
        <pc:chgData name="Al Friend" userId="e5ed79da-d858-46d4-9eed-a7a24903f2de" providerId="ADAL" clId="{ED8EBFBA-817D-4F72-B9C1-8F25C5F21857}" dt="2025-03-17T13:56:02.225" v="942" actId="1036"/>
        <pc:sldMkLst>
          <pc:docMk/>
          <pc:sldMk cId="3150903856" sldId="279"/>
        </pc:sldMkLst>
        <pc:spChg chg="mod">
          <ac:chgData name="Al Friend" userId="e5ed79da-d858-46d4-9eed-a7a24903f2de" providerId="ADAL" clId="{ED8EBFBA-817D-4F72-B9C1-8F25C5F21857}" dt="2025-03-17T13:53:17.731" v="799" actId="20577"/>
          <ac:spMkLst>
            <pc:docMk/>
            <pc:sldMk cId="3150903856" sldId="279"/>
            <ac:spMk id="2" creationId="{00000000-0000-0000-0000-000000000000}"/>
          </ac:spMkLst>
        </pc:spChg>
        <pc:spChg chg="mod topLvl">
          <ac:chgData name="Al Friend" userId="e5ed79da-d858-46d4-9eed-a7a24903f2de" providerId="ADAL" clId="{ED8EBFBA-817D-4F72-B9C1-8F25C5F21857}" dt="2025-03-17T13:56:02.225" v="942" actId="1036"/>
          <ac:spMkLst>
            <pc:docMk/>
            <pc:sldMk cId="3150903856" sldId="279"/>
            <ac:spMk id="3" creationId="{00000000-0000-0000-0000-000000000000}"/>
          </ac:spMkLst>
        </pc:spChg>
        <pc:spChg chg="mod">
          <ac:chgData name="Al Friend" userId="e5ed79da-d858-46d4-9eed-a7a24903f2de" providerId="ADAL" clId="{ED8EBFBA-817D-4F72-B9C1-8F25C5F21857}" dt="2025-03-17T13:53:59.827" v="813" actId="1076"/>
          <ac:spMkLst>
            <pc:docMk/>
            <pc:sldMk cId="3150903856" sldId="279"/>
            <ac:spMk id="9" creationId="{00000000-0000-0000-0000-000000000000}"/>
          </ac:spMkLst>
        </pc:spChg>
        <pc:spChg chg="mod">
          <ac:chgData name="Al Friend" userId="e5ed79da-d858-46d4-9eed-a7a24903f2de" providerId="ADAL" clId="{ED8EBFBA-817D-4F72-B9C1-8F25C5F21857}" dt="2025-03-17T13:55:27.338" v="895" actId="1038"/>
          <ac:spMkLst>
            <pc:docMk/>
            <pc:sldMk cId="3150903856" sldId="279"/>
            <ac:spMk id="10" creationId="{00000000-0000-0000-0000-000000000000}"/>
          </ac:spMkLst>
        </pc:spChg>
        <pc:spChg chg="mod topLvl">
          <ac:chgData name="Al Friend" userId="e5ed79da-d858-46d4-9eed-a7a24903f2de" providerId="ADAL" clId="{ED8EBFBA-817D-4F72-B9C1-8F25C5F21857}" dt="2025-03-17T13:55:00.845" v="885" actId="165"/>
          <ac:spMkLst>
            <pc:docMk/>
            <pc:sldMk cId="3150903856" sldId="279"/>
            <ac:spMk id="13" creationId="{00000000-0000-0000-0000-000000000000}"/>
          </ac:spMkLst>
        </pc:spChg>
        <pc:spChg chg="add mod">
          <ac:chgData name="Al Friend" userId="e5ed79da-d858-46d4-9eed-a7a24903f2de" providerId="ADAL" clId="{ED8EBFBA-817D-4F72-B9C1-8F25C5F21857}" dt="2025-03-17T13:53:42.436" v="808" actId="1036"/>
          <ac:spMkLst>
            <pc:docMk/>
            <pc:sldMk cId="3150903856" sldId="279"/>
            <ac:spMk id="19" creationId="{A87312DE-31C5-4897-9045-197F247DB05E}"/>
          </ac:spMkLst>
        </pc:spChg>
        <pc:grpChg chg="del mod">
          <ac:chgData name="Al Friend" userId="e5ed79da-d858-46d4-9eed-a7a24903f2de" providerId="ADAL" clId="{ED8EBFBA-817D-4F72-B9C1-8F25C5F21857}" dt="2025-03-17T13:55:00.845" v="885" actId="165"/>
          <ac:grpSpMkLst>
            <pc:docMk/>
            <pc:sldMk cId="3150903856" sldId="279"/>
            <ac:grpSpMk id="4" creationId="{00000000-0000-0000-0000-000000000000}"/>
          </ac:grpSpMkLst>
        </pc:grpChg>
        <pc:cxnChg chg="del mod">
          <ac:chgData name="Al Friend" userId="e5ed79da-d858-46d4-9eed-a7a24903f2de" providerId="ADAL" clId="{ED8EBFBA-817D-4F72-B9C1-8F25C5F21857}" dt="2025-03-17T13:55:10.180" v="886" actId="478"/>
          <ac:cxnSpMkLst>
            <pc:docMk/>
            <pc:sldMk cId="3150903856" sldId="279"/>
            <ac:cxnSpMk id="11" creationId="{00000000-0000-0000-0000-000000000000}"/>
          </ac:cxnSpMkLst>
        </pc:cxnChg>
        <pc:cxnChg chg="add mod">
          <ac:chgData name="Al Friend" userId="e5ed79da-d858-46d4-9eed-a7a24903f2de" providerId="ADAL" clId="{ED8EBFBA-817D-4F72-B9C1-8F25C5F21857}" dt="2025-03-17T13:51:23.863" v="790" actId="1036"/>
          <ac:cxnSpMkLst>
            <pc:docMk/>
            <pc:sldMk cId="3150903856" sldId="279"/>
            <ac:cxnSpMk id="12" creationId="{8C2FF538-872C-422D-95C6-30329F224FE6}"/>
          </ac:cxnSpMkLst>
        </pc:cxnChg>
        <pc:cxnChg chg="add mod">
          <ac:chgData name="Al Friend" userId="e5ed79da-d858-46d4-9eed-a7a24903f2de" providerId="ADAL" clId="{ED8EBFBA-817D-4F72-B9C1-8F25C5F21857}" dt="2025-03-17T13:51:37.773" v="794" actId="14100"/>
          <ac:cxnSpMkLst>
            <pc:docMk/>
            <pc:sldMk cId="3150903856" sldId="279"/>
            <ac:cxnSpMk id="16" creationId="{5D06A341-4745-42AE-8331-6BDC1E3C5A9A}"/>
          </ac:cxnSpMkLst>
        </pc:cxnChg>
      </pc:sldChg>
      <pc:sldChg chg="modSp add del modAnim modNotesTx">
        <pc:chgData name="Al Friend" userId="e5ed79da-d858-46d4-9eed-a7a24903f2de" providerId="ADAL" clId="{ED8EBFBA-817D-4F72-B9C1-8F25C5F21857}" dt="2025-03-20T11:39:39.635" v="2107" actId="1076"/>
        <pc:sldMkLst>
          <pc:docMk/>
          <pc:sldMk cId="505100293" sldId="282"/>
        </pc:sldMkLst>
        <pc:spChg chg="mod">
          <ac:chgData name="Al Friend" userId="e5ed79da-d858-46d4-9eed-a7a24903f2de" providerId="ADAL" clId="{ED8EBFBA-817D-4F72-B9C1-8F25C5F21857}" dt="2025-03-18T09:29:12.905" v="2008" actId="207"/>
          <ac:spMkLst>
            <pc:docMk/>
            <pc:sldMk cId="505100293" sldId="282"/>
            <ac:spMk id="7" creationId="{00000000-0000-0000-0000-000000000000}"/>
          </ac:spMkLst>
        </pc:spChg>
        <pc:spChg chg="mod">
          <ac:chgData name="Al Friend" userId="e5ed79da-d858-46d4-9eed-a7a24903f2de" providerId="ADAL" clId="{ED8EBFBA-817D-4F72-B9C1-8F25C5F21857}" dt="2025-03-18T09:29:18.189" v="2010" actId="207"/>
          <ac:spMkLst>
            <pc:docMk/>
            <pc:sldMk cId="505100293" sldId="282"/>
            <ac:spMk id="8" creationId="{00000000-0000-0000-0000-000000000000}"/>
          </ac:spMkLst>
        </pc:spChg>
        <pc:spChg chg="mod">
          <ac:chgData name="Al Friend" userId="e5ed79da-d858-46d4-9eed-a7a24903f2de" providerId="ADAL" clId="{ED8EBFBA-817D-4F72-B9C1-8F25C5F21857}" dt="2025-03-20T11:26:22.205" v="2098" actId="14100"/>
          <ac:spMkLst>
            <pc:docMk/>
            <pc:sldMk cId="505100293" sldId="282"/>
            <ac:spMk id="12" creationId="{00000000-0000-0000-0000-000000000000}"/>
          </ac:spMkLst>
        </pc:spChg>
        <pc:spChg chg="mod">
          <ac:chgData name="Al Friend" userId="e5ed79da-d858-46d4-9eed-a7a24903f2de" providerId="ADAL" clId="{ED8EBFBA-817D-4F72-B9C1-8F25C5F21857}" dt="2025-03-20T11:26:31.772" v="2100" actId="14100"/>
          <ac:spMkLst>
            <pc:docMk/>
            <pc:sldMk cId="505100293" sldId="282"/>
            <ac:spMk id="13" creationId="{00000000-0000-0000-0000-000000000000}"/>
          </ac:spMkLst>
        </pc:spChg>
        <pc:spChg chg="mod">
          <ac:chgData name="Al Friend" userId="e5ed79da-d858-46d4-9eed-a7a24903f2de" providerId="ADAL" clId="{ED8EBFBA-817D-4F72-B9C1-8F25C5F21857}" dt="2025-03-20T11:39:39.635" v="2107" actId="1076"/>
          <ac:spMkLst>
            <pc:docMk/>
            <pc:sldMk cId="505100293" sldId="282"/>
            <ac:spMk id="14" creationId="{985982D0-99F2-4C12-914F-9D8FF10E301D}"/>
          </ac:spMkLst>
        </pc:spChg>
        <pc:spChg chg="mod">
          <ac:chgData name="Al Friend" userId="e5ed79da-d858-46d4-9eed-a7a24903f2de" providerId="ADAL" clId="{ED8EBFBA-817D-4F72-B9C1-8F25C5F21857}" dt="2025-03-20T11:39:39.635" v="2107" actId="1076"/>
          <ac:spMkLst>
            <pc:docMk/>
            <pc:sldMk cId="505100293" sldId="282"/>
            <ac:spMk id="15" creationId="{6EFC6383-B497-4ACA-9BA3-1909DB13E95D}"/>
          </ac:spMkLst>
        </pc:spChg>
        <pc:graphicFrameChg chg="mod">
          <ac:chgData name="Al Friend" userId="e5ed79da-d858-46d4-9eed-a7a24903f2de" providerId="ADAL" clId="{ED8EBFBA-817D-4F72-B9C1-8F25C5F21857}" dt="2025-03-18T09:09:32.167" v="1778" actId="1035"/>
          <ac:graphicFrameMkLst>
            <pc:docMk/>
            <pc:sldMk cId="505100293" sldId="282"/>
            <ac:graphicFrameMk id="3" creationId="{00000000-0000-0000-0000-000000000000}"/>
          </ac:graphicFrameMkLst>
        </pc:graphicFrameChg>
        <pc:graphicFrameChg chg="mod">
          <ac:chgData name="Al Friend" userId="e5ed79da-d858-46d4-9eed-a7a24903f2de" providerId="ADAL" clId="{ED8EBFBA-817D-4F72-B9C1-8F25C5F21857}" dt="2025-03-18T09:09:49.932" v="1808" actId="1035"/>
          <ac:graphicFrameMkLst>
            <pc:docMk/>
            <pc:sldMk cId="505100293" sldId="282"/>
            <ac:graphicFrameMk id="4" creationId="{00000000-0000-0000-0000-000000000000}"/>
          </ac:graphicFrameMkLst>
        </pc:graphicFrameChg>
        <pc:cxnChg chg="mod">
          <ac:chgData name="Al Friend" userId="e5ed79da-d858-46d4-9eed-a7a24903f2de" providerId="ADAL" clId="{ED8EBFBA-817D-4F72-B9C1-8F25C5F21857}" dt="2025-03-18T09:26:08.835" v="1969" actId="14100"/>
          <ac:cxnSpMkLst>
            <pc:docMk/>
            <pc:sldMk cId="505100293" sldId="282"/>
            <ac:cxnSpMk id="5" creationId="{00000000-0000-0000-0000-000000000000}"/>
          </ac:cxnSpMkLst>
        </pc:cxnChg>
        <pc:cxnChg chg="mod">
          <ac:chgData name="Al Friend" userId="e5ed79da-d858-46d4-9eed-a7a24903f2de" providerId="ADAL" clId="{ED8EBFBA-817D-4F72-B9C1-8F25C5F21857}" dt="2025-03-18T09:26:57.999" v="1974" actId="14100"/>
          <ac:cxnSpMkLst>
            <pc:docMk/>
            <pc:sldMk cId="505100293" sldId="282"/>
            <ac:cxnSpMk id="6" creationId="{00000000-0000-0000-0000-000000000000}"/>
          </ac:cxnSpMkLst>
        </pc:cxnChg>
        <pc:cxnChg chg="mod">
          <ac:chgData name="Al Friend" userId="e5ed79da-d858-46d4-9eed-a7a24903f2de" providerId="ADAL" clId="{ED8EBFBA-817D-4F72-B9C1-8F25C5F21857}" dt="2025-03-18T09:25:41.282" v="1959" actId="14100"/>
          <ac:cxnSpMkLst>
            <pc:docMk/>
            <pc:sldMk cId="505100293" sldId="282"/>
            <ac:cxnSpMk id="9" creationId="{00000000-0000-0000-0000-000000000000}"/>
          </ac:cxnSpMkLst>
        </pc:cxnChg>
        <pc:cxnChg chg="mod">
          <ac:chgData name="Al Friend" userId="e5ed79da-d858-46d4-9eed-a7a24903f2de" providerId="ADAL" clId="{ED8EBFBA-817D-4F72-B9C1-8F25C5F21857}" dt="2025-03-18T09:25:37.142" v="1958" actId="14100"/>
          <ac:cxnSpMkLst>
            <pc:docMk/>
            <pc:sldMk cId="505100293" sldId="282"/>
            <ac:cxnSpMk id="10" creationId="{00000000-0000-0000-0000-000000000000}"/>
          </ac:cxnSpMkLst>
        </pc:cxnChg>
      </pc:sldChg>
      <pc:sldChg chg="add del">
        <pc:chgData name="Al Friend" userId="e5ed79da-d858-46d4-9eed-a7a24903f2de" providerId="ADAL" clId="{ED8EBFBA-817D-4F72-B9C1-8F25C5F21857}" dt="2025-03-17T13:23:26.170" v="374" actId="2696"/>
        <pc:sldMkLst>
          <pc:docMk/>
          <pc:sldMk cId="3769061179" sldId="283"/>
        </pc:sldMkLst>
      </pc:sldChg>
      <pc:sldChg chg="add del">
        <pc:chgData name="Al Friend" userId="e5ed79da-d858-46d4-9eed-a7a24903f2de" providerId="ADAL" clId="{ED8EBFBA-817D-4F72-B9C1-8F25C5F21857}" dt="2025-03-17T13:23:26.138" v="369" actId="2696"/>
        <pc:sldMkLst>
          <pc:docMk/>
          <pc:sldMk cId="2355890559" sldId="284"/>
        </pc:sldMkLst>
      </pc:sldChg>
      <pc:sldChg chg="add del">
        <pc:chgData name="Al Friend" userId="e5ed79da-d858-46d4-9eed-a7a24903f2de" providerId="ADAL" clId="{ED8EBFBA-817D-4F72-B9C1-8F25C5F21857}" dt="2025-03-17T13:23:26.170" v="373" actId="2696"/>
        <pc:sldMkLst>
          <pc:docMk/>
          <pc:sldMk cId="2115275580" sldId="285"/>
        </pc:sldMkLst>
      </pc:sldChg>
      <pc:sldChg chg="add del">
        <pc:chgData name="Al Friend" userId="e5ed79da-d858-46d4-9eed-a7a24903f2de" providerId="ADAL" clId="{ED8EBFBA-817D-4F72-B9C1-8F25C5F21857}" dt="2025-03-17T13:23:26.138" v="368" actId="2696"/>
        <pc:sldMkLst>
          <pc:docMk/>
          <pc:sldMk cId="2184523797" sldId="286"/>
        </pc:sldMkLst>
      </pc:sldChg>
      <pc:sldChg chg="add del">
        <pc:chgData name="Al Friend" userId="e5ed79da-d858-46d4-9eed-a7a24903f2de" providerId="ADAL" clId="{ED8EBFBA-817D-4F72-B9C1-8F25C5F21857}" dt="2025-03-17T13:23:26.154" v="371" actId="2696"/>
        <pc:sldMkLst>
          <pc:docMk/>
          <pc:sldMk cId="3915776853" sldId="288"/>
        </pc:sldMkLst>
      </pc:sldChg>
      <pc:sldChg chg="modSp add del">
        <pc:chgData name="Al Friend" userId="e5ed79da-d858-46d4-9eed-a7a24903f2de" providerId="ADAL" clId="{ED8EBFBA-817D-4F72-B9C1-8F25C5F21857}" dt="2025-03-20T11:19:01.108" v="2056" actId="20577"/>
        <pc:sldMkLst>
          <pc:docMk/>
          <pc:sldMk cId="293547902" sldId="289"/>
        </pc:sldMkLst>
        <pc:spChg chg="mod">
          <ac:chgData name="Al Friend" userId="e5ed79da-d858-46d4-9eed-a7a24903f2de" providerId="ADAL" clId="{ED8EBFBA-817D-4F72-B9C1-8F25C5F21857}" dt="2025-03-20T11:19:01.108" v="2056" actId="20577"/>
          <ac:spMkLst>
            <pc:docMk/>
            <pc:sldMk cId="293547902" sldId="289"/>
            <ac:spMk id="3" creationId="{00000000-0000-0000-0000-000000000000}"/>
          </ac:spMkLst>
        </pc:spChg>
      </pc:sldChg>
      <pc:sldChg chg="add del">
        <pc:chgData name="Al Friend" userId="e5ed79da-d858-46d4-9eed-a7a24903f2de" providerId="ADAL" clId="{ED8EBFBA-817D-4F72-B9C1-8F25C5F21857}" dt="2025-03-17T13:23:26.123" v="365" actId="2696"/>
        <pc:sldMkLst>
          <pc:docMk/>
          <pc:sldMk cId="983332281" sldId="290"/>
        </pc:sldMkLst>
      </pc:sldChg>
      <pc:sldChg chg="add del">
        <pc:chgData name="Al Friend" userId="e5ed79da-d858-46d4-9eed-a7a24903f2de" providerId="ADAL" clId="{ED8EBFBA-817D-4F72-B9C1-8F25C5F21857}" dt="2025-03-17T13:23:26.123" v="366" actId="2696"/>
        <pc:sldMkLst>
          <pc:docMk/>
          <pc:sldMk cId="544048433" sldId="291"/>
        </pc:sldMkLst>
      </pc:sldChg>
      <pc:sldChg chg="add del">
        <pc:chgData name="Al Friend" userId="e5ed79da-d858-46d4-9eed-a7a24903f2de" providerId="ADAL" clId="{ED8EBFBA-817D-4F72-B9C1-8F25C5F21857}" dt="2025-03-17T13:23:26.107" v="364" actId="2696"/>
        <pc:sldMkLst>
          <pc:docMk/>
          <pc:sldMk cId="1801802888" sldId="292"/>
        </pc:sldMkLst>
      </pc:sldChg>
      <pc:sldChg chg="add del">
        <pc:chgData name="Al Friend" userId="e5ed79da-d858-46d4-9eed-a7a24903f2de" providerId="ADAL" clId="{ED8EBFBA-817D-4F72-B9C1-8F25C5F21857}" dt="2025-03-17T13:23:26.107" v="363" actId="2696"/>
        <pc:sldMkLst>
          <pc:docMk/>
          <pc:sldMk cId="3734423534" sldId="293"/>
        </pc:sldMkLst>
      </pc:sldChg>
      <pc:sldChg chg="add del">
        <pc:chgData name="Al Friend" userId="e5ed79da-d858-46d4-9eed-a7a24903f2de" providerId="ADAL" clId="{ED8EBFBA-817D-4F72-B9C1-8F25C5F21857}" dt="2025-03-17T13:23:26.107" v="362" actId="2696"/>
        <pc:sldMkLst>
          <pc:docMk/>
          <pc:sldMk cId="3399677961" sldId="294"/>
        </pc:sldMkLst>
      </pc:sldChg>
      <pc:sldChg chg="add del">
        <pc:chgData name="Al Friend" userId="e5ed79da-d858-46d4-9eed-a7a24903f2de" providerId="ADAL" clId="{ED8EBFBA-817D-4F72-B9C1-8F25C5F21857}" dt="2025-03-17T13:23:26.101" v="361" actId="2696"/>
        <pc:sldMkLst>
          <pc:docMk/>
          <pc:sldMk cId="1596483015" sldId="296"/>
        </pc:sldMkLst>
      </pc:sldChg>
      <pc:sldChg chg="add del">
        <pc:chgData name="Al Friend" userId="e5ed79da-d858-46d4-9eed-a7a24903f2de" providerId="ADAL" clId="{ED8EBFBA-817D-4F72-B9C1-8F25C5F21857}" dt="2025-03-17T13:23:26.085" v="358" actId="2696"/>
        <pc:sldMkLst>
          <pc:docMk/>
          <pc:sldMk cId="3274749988" sldId="300"/>
        </pc:sldMkLst>
      </pc:sldChg>
      <pc:sldChg chg="add del">
        <pc:chgData name="Al Friend" userId="e5ed79da-d858-46d4-9eed-a7a24903f2de" providerId="ADAL" clId="{ED8EBFBA-817D-4F72-B9C1-8F25C5F21857}" dt="2025-03-17T13:23:26.069" v="357" actId="2696"/>
        <pc:sldMkLst>
          <pc:docMk/>
          <pc:sldMk cId="1454803224" sldId="301"/>
        </pc:sldMkLst>
      </pc:sldChg>
      <pc:sldChg chg="add del">
        <pc:chgData name="Al Friend" userId="e5ed79da-d858-46d4-9eed-a7a24903f2de" providerId="ADAL" clId="{ED8EBFBA-817D-4F72-B9C1-8F25C5F21857}" dt="2025-03-17T13:23:26.054" v="354" actId="2696"/>
        <pc:sldMkLst>
          <pc:docMk/>
          <pc:sldMk cId="1743669715" sldId="303"/>
        </pc:sldMkLst>
      </pc:sldChg>
      <pc:sldChg chg="modSp add del">
        <pc:chgData name="Al Friend" userId="e5ed79da-d858-46d4-9eed-a7a24903f2de" providerId="ADAL" clId="{ED8EBFBA-817D-4F72-B9C1-8F25C5F21857}" dt="2025-03-20T15:07:10.035" v="2787" actId="20577"/>
        <pc:sldMkLst>
          <pc:docMk/>
          <pc:sldMk cId="3462649201" sldId="304"/>
        </pc:sldMkLst>
        <pc:spChg chg="mod">
          <ac:chgData name="Al Friend" userId="e5ed79da-d858-46d4-9eed-a7a24903f2de" providerId="ADAL" clId="{ED8EBFBA-817D-4F72-B9C1-8F25C5F21857}" dt="2025-03-20T15:07:10.035" v="2787" actId="20577"/>
          <ac:spMkLst>
            <pc:docMk/>
            <pc:sldMk cId="3462649201" sldId="304"/>
            <ac:spMk id="3" creationId="{00000000-0000-0000-0000-000000000000}"/>
          </ac:spMkLst>
        </pc:spChg>
      </pc:sldChg>
      <pc:sldChg chg="add del">
        <pc:chgData name="Al Friend" userId="e5ed79da-d858-46d4-9eed-a7a24903f2de" providerId="ADAL" clId="{ED8EBFBA-817D-4F72-B9C1-8F25C5F21857}" dt="2025-03-17T13:23:26.054" v="352" actId="2696"/>
        <pc:sldMkLst>
          <pc:docMk/>
          <pc:sldMk cId="2516541432" sldId="305"/>
        </pc:sldMkLst>
      </pc:sldChg>
      <pc:sldChg chg="add del ord">
        <pc:chgData name="Al Friend" userId="e5ed79da-d858-46d4-9eed-a7a24903f2de" providerId="ADAL" clId="{ED8EBFBA-817D-4F72-B9C1-8F25C5F21857}" dt="2025-03-20T15:07:16.203" v="2788"/>
        <pc:sldMkLst>
          <pc:docMk/>
          <pc:sldMk cId="816941853" sldId="306"/>
        </pc:sldMkLst>
      </pc:sldChg>
      <pc:sldChg chg="add del">
        <pc:chgData name="Al Friend" userId="e5ed79da-d858-46d4-9eed-a7a24903f2de" providerId="ADAL" clId="{ED8EBFBA-817D-4F72-B9C1-8F25C5F21857}" dt="2025-03-17T13:23:26.038" v="350" actId="2696"/>
        <pc:sldMkLst>
          <pc:docMk/>
          <pc:sldMk cId="4020900996" sldId="307"/>
        </pc:sldMkLst>
      </pc:sldChg>
      <pc:sldChg chg="add del ord">
        <pc:chgData name="Al Friend" userId="e5ed79da-d858-46d4-9eed-a7a24903f2de" providerId="ADAL" clId="{ED8EBFBA-817D-4F72-B9C1-8F25C5F21857}" dt="2025-03-20T15:06:55.317" v="2783"/>
        <pc:sldMkLst>
          <pc:docMk/>
          <pc:sldMk cId="3077071199" sldId="308"/>
        </pc:sldMkLst>
      </pc:sldChg>
      <pc:sldChg chg="add del">
        <pc:chgData name="Al Friend" userId="e5ed79da-d858-46d4-9eed-a7a24903f2de" providerId="ADAL" clId="{ED8EBFBA-817D-4F72-B9C1-8F25C5F21857}" dt="2025-03-17T13:23:26.007" v="344" actId="2696"/>
        <pc:sldMkLst>
          <pc:docMk/>
          <pc:sldMk cId="3456869826" sldId="309"/>
        </pc:sldMkLst>
      </pc:sldChg>
      <pc:sldChg chg="add del">
        <pc:chgData name="Al Friend" userId="e5ed79da-d858-46d4-9eed-a7a24903f2de" providerId="ADAL" clId="{ED8EBFBA-817D-4F72-B9C1-8F25C5F21857}" dt="2025-03-17T13:23:26.001" v="343" actId="2696"/>
        <pc:sldMkLst>
          <pc:docMk/>
          <pc:sldMk cId="659792191" sldId="310"/>
        </pc:sldMkLst>
      </pc:sldChg>
      <pc:sldChg chg="add del">
        <pc:chgData name="Al Friend" userId="e5ed79da-d858-46d4-9eed-a7a24903f2de" providerId="ADAL" clId="{ED8EBFBA-817D-4F72-B9C1-8F25C5F21857}" dt="2025-03-17T13:23:25.985" v="342" actId="2696"/>
        <pc:sldMkLst>
          <pc:docMk/>
          <pc:sldMk cId="113875486" sldId="311"/>
        </pc:sldMkLst>
      </pc:sldChg>
      <pc:sldChg chg="add del">
        <pc:chgData name="Al Friend" userId="e5ed79da-d858-46d4-9eed-a7a24903f2de" providerId="ADAL" clId="{ED8EBFBA-817D-4F72-B9C1-8F25C5F21857}" dt="2025-03-17T13:23:25.985" v="341" actId="2696"/>
        <pc:sldMkLst>
          <pc:docMk/>
          <pc:sldMk cId="3420674828" sldId="313"/>
        </pc:sldMkLst>
      </pc:sldChg>
      <pc:sldChg chg="add del">
        <pc:chgData name="Al Friend" userId="e5ed79da-d858-46d4-9eed-a7a24903f2de" providerId="ADAL" clId="{ED8EBFBA-817D-4F72-B9C1-8F25C5F21857}" dt="2025-03-17T13:23:25.985" v="340" actId="2696"/>
        <pc:sldMkLst>
          <pc:docMk/>
          <pc:sldMk cId="3056509624" sldId="314"/>
        </pc:sldMkLst>
      </pc:sldChg>
      <pc:sldChg chg="add del">
        <pc:chgData name="Al Friend" userId="e5ed79da-d858-46d4-9eed-a7a24903f2de" providerId="ADAL" clId="{ED8EBFBA-817D-4F72-B9C1-8F25C5F21857}" dt="2025-03-17T13:23:25.970" v="339" actId="2696"/>
        <pc:sldMkLst>
          <pc:docMk/>
          <pc:sldMk cId="403916174" sldId="315"/>
        </pc:sldMkLst>
      </pc:sldChg>
      <pc:sldChg chg="add del">
        <pc:chgData name="Al Friend" userId="e5ed79da-d858-46d4-9eed-a7a24903f2de" providerId="ADAL" clId="{ED8EBFBA-817D-4F72-B9C1-8F25C5F21857}" dt="2025-03-17T13:23:25.970" v="338" actId="2696"/>
        <pc:sldMkLst>
          <pc:docMk/>
          <pc:sldMk cId="3815141838" sldId="316"/>
        </pc:sldMkLst>
      </pc:sldChg>
      <pc:sldChg chg="add del">
        <pc:chgData name="Al Friend" userId="e5ed79da-d858-46d4-9eed-a7a24903f2de" providerId="ADAL" clId="{ED8EBFBA-817D-4F72-B9C1-8F25C5F21857}" dt="2025-03-17T13:23:25.970" v="337" actId="2696"/>
        <pc:sldMkLst>
          <pc:docMk/>
          <pc:sldMk cId="2852208968" sldId="317"/>
        </pc:sldMkLst>
      </pc:sldChg>
      <pc:sldChg chg="add del">
        <pc:chgData name="Al Friend" userId="e5ed79da-d858-46d4-9eed-a7a24903f2de" providerId="ADAL" clId="{ED8EBFBA-817D-4F72-B9C1-8F25C5F21857}" dt="2025-03-17T13:23:25.954" v="336" actId="2696"/>
        <pc:sldMkLst>
          <pc:docMk/>
          <pc:sldMk cId="503567133" sldId="318"/>
        </pc:sldMkLst>
      </pc:sldChg>
      <pc:sldChg chg="add del">
        <pc:chgData name="Al Friend" userId="e5ed79da-d858-46d4-9eed-a7a24903f2de" providerId="ADAL" clId="{ED8EBFBA-817D-4F72-B9C1-8F25C5F21857}" dt="2025-03-17T13:23:25.954" v="335" actId="2696"/>
        <pc:sldMkLst>
          <pc:docMk/>
          <pc:sldMk cId="2445804782" sldId="319"/>
        </pc:sldMkLst>
      </pc:sldChg>
      <pc:sldChg chg="add del">
        <pc:chgData name="Al Friend" userId="e5ed79da-d858-46d4-9eed-a7a24903f2de" providerId="ADAL" clId="{ED8EBFBA-817D-4F72-B9C1-8F25C5F21857}" dt="2025-03-17T13:23:25.954" v="334" actId="2696"/>
        <pc:sldMkLst>
          <pc:docMk/>
          <pc:sldMk cId="4241663066" sldId="320"/>
        </pc:sldMkLst>
      </pc:sldChg>
      <pc:sldChg chg="add del">
        <pc:chgData name="Al Friend" userId="e5ed79da-d858-46d4-9eed-a7a24903f2de" providerId="ADAL" clId="{ED8EBFBA-817D-4F72-B9C1-8F25C5F21857}" dt="2025-03-17T13:23:25.923" v="333" actId="2696"/>
        <pc:sldMkLst>
          <pc:docMk/>
          <pc:sldMk cId="2052481833" sldId="321"/>
        </pc:sldMkLst>
      </pc:sldChg>
      <pc:sldChg chg="add del">
        <pc:chgData name="Al Friend" userId="e5ed79da-d858-46d4-9eed-a7a24903f2de" providerId="ADAL" clId="{ED8EBFBA-817D-4F72-B9C1-8F25C5F21857}" dt="2025-03-17T13:23:25.923" v="332" actId="2696"/>
        <pc:sldMkLst>
          <pc:docMk/>
          <pc:sldMk cId="1274793810" sldId="322"/>
        </pc:sldMkLst>
      </pc:sldChg>
      <pc:sldChg chg="add del">
        <pc:chgData name="Al Friend" userId="e5ed79da-d858-46d4-9eed-a7a24903f2de" providerId="ADAL" clId="{ED8EBFBA-817D-4F72-B9C1-8F25C5F21857}" dt="2025-03-17T13:23:25.907" v="331" actId="2696"/>
        <pc:sldMkLst>
          <pc:docMk/>
          <pc:sldMk cId="223419511" sldId="323"/>
        </pc:sldMkLst>
      </pc:sldChg>
      <pc:sldChg chg="add del">
        <pc:chgData name="Al Friend" userId="e5ed79da-d858-46d4-9eed-a7a24903f2de" providerId="ADAL" clId="{ED8EBFBA-817D-4F72-B9C1-8F25C5F21857}" dt="2025-03-17T13:23:25.907" v="330" actId="2696"/>
        <pc:sldMkLst>
          <pc:docMk/>
          <pc:sldMk cId="1668184795" sldId="325"/>
        </pc:sldMkLst>
      </pc:sldChg>
      <pc:sldChg chg="add del">
        <pc:chgData name="Al Friend" userId="e5ed79da-d858-46d4-9eed-a7a24903f2de" providerId="ADAL" clId="{ED8EBFBA-817D-4F72-B9C1-8F25C5F21857}" dt="2025-03-17T13:23:25.900" v="328" actId="2696"/>
        <pc:sldMkLst>
          <pc:docMk/>
          <pc:sldMk cId="21408094" sldId="326"/>
        </pc:sldMkLst>
      </pc:sldChg>
      <pc:sldChg chg="add del">
        <pc:chgData name="Al Friend" userId="e5ed79da-d858-46d4-9eed-a7a24903f2de" providerId="ADAL" clId="{ED8EBFBA-817D-4F72-B9C1-8F25C5F21857}" dt="2025-03-17T13:23:25.885" v="326" actId="2696"/>
        <pc:sldMkLst>
          <pc:docMk/>
          <pc:sldMk cId="2587612947" sldId="327"/>
        </pc:sldMkLst>
      </pc:sldChg>
      <pc:sldChg chg="add del">
        <pc:chgData name="Al Friend" userId="e5ed79da-d858-46d4-9eed-a7a24903f2de" providerId="ADAL" clId="{ED8EBFBA-817D-4F72-B9C1-8F25C5F21857}" dt="2025-03-17T13:23:25.869" v="323" actId="2696"/>
        <pc:sldMkLst>
          <pc:docMk/>
          <pc:sldMk cId="1430438099" sldId="328"/>
        </pc:sldMkLst>
      </pc:sldChg>
      <pc:sldChg chg="add del">
        <pc:chgData name="Al Friend" userId="e5ed79da-d858-46d4-9eed-a7a24903f2de" providerId="ADAL" clId="{ED8EBFBA-817D-4F72-B9C1-8F25C5F21857}" dt="2025-03-17T13:23:25.869" v="322" actId="2696"/>
        <pc:sldMkLst>
          <pc:docMk/>
          <pc:sldMk cId="3655425045" sldId="329"/>
        </pc:sldMkLst>
      </pc:sldChg>
      <pc:sldChg chg="add del">
        <pc:chgData name="Al Friend" userId="e5ed79da-d858-46d4-9eed-a7a24903f2de" providerId="ADAL" clId="{ED8EBFBA-817D-4F72-B9C1-8F25C5F21857}" dt="2025-03-17T13:23:25.854" v="321" actId="2696"/>
        <pc:sldMkLst>
          <pc:docMk/>
          <pc:sldMk cId="1966680375" sldId="330"/>
        </pc:sldMkLst>
      </pc:sldChg>
      <pc:sldChg chg="add del">
        <pc:chgData name="Al Friend" userId="e5ed79da-d858-46d4-9eed-a7a24903f2de" providerId="ADAL" clId="{ED8EBFBA-817D-4F72-B9C1-8F25C5F21857}" dt="2025-03-17T13:23:25.854" v="319" actId="2696"/>
        <pc:sldMkLst>
          <pc:docMk/>
          <pc:sldMk cId="525366790" sldId="331"/>
        </pc:sldMkLst>
      </pc:sldChg>
      <pc:sldChg chg="add del">
        <pc:chgData name="Al Friend" userId="e5ed79da-d858-46d4-9eed-a7a24903f2de" providerId="ADAL" clId="{ED8EBFBA-817D-4F72-B9C1-8F25C5F21857}" dt="2025-03-17T13:23:25.838" v="317" actId="2696"/>
        <pc:sldMkLst>
          <pc:docMk/>
          <pc:sldMk cId="763484668" sldId="332"/>
        </pc:sldMkLst>
      </pc:sldChg>
      <pc:sldChg chg="add del">
        <pc:chgData name="Al Friend" userId="e5ed79da-d858-46d4-9eed-a7a24903f2de" providerId="ADAL" clId="{ED8EBFBA-817D-4F72-B9C1-8F25C5F21857}" dt="2025-03-17T13:23:25.838" v="316" actId="2696"/>
        <pc:sldMkLst>
          <pc:docMk/>
          <pc:sldMk cId="2180268971" sldId="333"/>
        </pc:sldMkLst>
      </pc:sldChg>
      <pc:sldChg chg="add del">
        <pc:chgData name="Al Friend" userId="e5ed79da-d858-46d4-9eed-a7a24903f2de" providerId="ADAL" clId="{ED8EBFBA-817D-4F72-B9C1-8F25C5F21857}" dt="2025-03-17T13:23:25.822" v="315" actId="2696"/>
        <pc:sldMkLst>
          <pc:docMk/>
          <pc:sldMk cId="3789737783" sldId="338"/>
        </pc:sldMkLst>
      </pc:sldChg>
      <pc:sldChg chg="add del">
        <pc:chgData name="Al Friend" userId="e5ed79da-d858-46d4-9eed-a7a24903f2de" providerId="ADAL" clId="{ED8EBFBA-817D-4F72-B9C1-8F25C5F21857}" dt="2025-03-17T13:23:26.486" v="420" actId="2696"/>
        <pc:sldMkLst>
          <pc:docMk/>
          <pc:sldMk cId="4239902997" sldId="342"/>
        </pc:sldMkLst>
      </pc:sldChg>
      <pc:sldChg chg="add del">
        <pc:chgData name="Al Friend" userId="e5ed79da-d858-46d4-9eed-a7a24903f2de" providerId="ADAL" clId="{ED8EBFBA-817D-4F72-B9C1-8F25C5F21857}" dt="2025-03-17T13:23:26.486" v="419" actId="2696"/>
        <pc:sldMkLst>
          <pc:docMk/>
          <pc:sldMk cId="3432682711" sldId="343"/>
        </pc:sldMkLst>
      </pc:sldChg>
      <pc:sldChg chg="addSp modSp add del modAnim">
        <pc:chgData name="Al Friend" userId="e5ed79da-d858-46d4-9eed-a7a24903f2de" providerId="ADAL" clId="{ED8EBFBA-817D-4F72-B9C1-8F25C5F21857}" dt="2025-03-17T13:23:26.360" v="404" actId="2696"/>
        <pc:sldMkLst>
          <pc:docMk/>
          <pc:sldMk cId="2008228824" sldId="344"/>
        </pc:sldMkLst>
        <pc:spChg chg="mod">
          <ac:chgData name="Al Friend" userId="e5ed79da-d858-46d4-9eed-a7a24903f2de" providerId="ADAL" clId="{ED8EBFBA-817D-4F72-B9C1-8F25C5F21857}" dt="2025-03-14T10:17:44.334" v="40" actId="207"/>
          <ac:spMkLst>
            <pc:docMk/>
            <pc:sldMk cId="2008228824" sldId="344"/>
            <ac:spMk id="3" creationId="{00000000-0000-0000-0000-000000000000}"/>
          </ac:spMkLst>
        </pc:spChg>
        <pc:spChg chg="add mod">
          <ac:chgData name="Al Friend" userId="e5ed79da-d858-46d4-9eed-a7a24903f2de" providerId="ADAL" clId="{ED8EBFBA-817D-4F72-B9C1-8F25C5F21857}" dt="2025-03-14T10:19:37.409" v="69" actId="164"/>
          <ac:spMkLst>
            <pc:docMk/>
            <pc:sldMk cId="2008228824" sldId="344"/>
            <ac:spMk id="7" creationId="{18CC92FD-0E49-4094-A3BF-3F9D1670408F}"/>
          </ac:spMkLst>
        </pc:spChg>
        <pc:spChg chg="add mod">
          <ac:chgData name="Al Friend" userId="e5ed79da-d858-46d4-9eed-a7a24903f2de" providerId="ADAL" clId="{ED8EBFBA-817D-4F72-B9C1-8F25C5F21857}" dt="2025-03-14T10:19:37.409" v="69" actId="164"/>
          <ac:spMkLst>
            <pc:docMk/>
            <pc:sldMk cId="2008228824" sldId="344"/>
            <ac:spMk id="9" creationId="{EA33227C-E3C9-4774-B95A-CB9B657C3347}"/>
          </ac:spMkLst>
        </pc:spChg>
        <pc:grpChg chg="add mod">
          <ac:chgData name="Al Friend" userId="e5ed79da-d858-46d4-9eed-a7a24903f2de" providerId="ADAL" clId="{ED8EBFBA-817D-4F72-B9C1-8F25C5F21857}" dt="2025-03-14T10:20:54.551" v="75" actId="1038"/>
          <ac:grpSpMkLst>
            <pc:docMk/>
            <pc:sldMk cId="2008228824" sldId="344"/>
            <ac:grpSpMk id="11" creationId="{9E3F5D86-A06B-47F9-B041-9B60B78341B3}"/>
          </ac:grpSpMkLst>
        </pc:grpChg>
      </pc:sldChg>
      <pc:sldChg chg="add del">
        <pc:chgData name="Al Friend" userId="e5ed79da-d858-46d4-9eed-a7a24903f2de" providerId="ADAL" clId="{ED8EBFBA-817D-4F72-B9C1-8F25C5F21857}" dt="2025-03-20T13:22:37.181" v="2779" actId="2696"/>
        <pc:sldMkLst>
          <pc:docMk/>
          <pc:sldMk cId="1956385228" sldId="345"/>
        </pc:sldMkLst>
      </pc:sldChg>
      <pc:sldChg chg="add del">
        <pc:chgData name="Al Friend" userId="e5ed79da-d858-46d4-9eed-a7a24903f2de" providerId="ADAL" clId="{ED8EBFBA-817D-4F72-B9C1-8F25C5F21857}" dt="2025-03-17T13:23:26.345" v="403" actId="2696"/>
        <pc:sldMkLst>
          <pc:docMk/>
          <pc:sldMk cId="3253060513" sldId="347"/>
        </pc:sldMkLst>
      </pc:sldChg>
      <pc:sldChg chg="modSp add del">
        <pc:chgData name="Al Friend" userId="e5ed79da-d858-46d4-9eed-a7a24903f2de" providerId="ADAL" clId="{ED8EBFBA-817D-4F72-B9C1-8F25C5F21857}" dt="2025-03-17T13:48:44.997" v="771" actId="20577"/>
        <pc:sldMkLst>
          <pc:docMk/>
          <pc:sldMk cId="444759576" sldId="352"/>
        </pc:sldMkLst>
        <pc:spChg chg="mod">
          <ac:chgData name="Al Friend" userId="e5ed79da-d858-46d4-9eed-a7a24903f2de" providerId="ADAL" clId="{ED8EBFBA-817D-4F72-B9C1-8F25C5F21857}" dt="2025-03-17T13:48:44.997" v="771" actId="20577"/>
          <ac:spMkLst>
            <pc:docMk/>
            <pc:sldMk cId="444759576" sldId="352"/>
            <ac:spMk id="3" creationId="{00000000-0000-0000-0000-000000000000}"/>
          </ac:spMkLst>
        </pc:spChg>
      </pc:sldChg>
      <pc:sldChg chg="modSp add del">
        <pc:chgData name="Al Friend" userId="e5ed79da-d858-46d4-9eed-a7a24903f2de" providerId="ADAL" clId="{ED8EBFBA-817D-4F72-B9C1-8F25C5F21857}" dt="2025-03-17T13:56:21.510" v="944" actId="20577"/>
        <pc:sldMkLst>
          <pc:docMk/>
          <pc:sldMk cId="4269223188" sldId="353"/>
        </pc:sldMkLst>
        <pc:spChg chg="mod">
          <ac:chgData name="Al Friend" userId="e5ed79da-d858-46d4-9eed-a7a24903f2de" providerId="ADAL" clId="{ED8EBFBA-817D-4F72-B9C1-8F25C5F21857}" dt="2025-03-17T13:56:21.510" v="944" actId="20577"/>
          <ac:spMkLst>
            <pc:docMk/>
            <pc:sldMk cId="4269223188" sldId="353"/>
            <ac:spMk id="2" creationId="{00000000-0000-0000-0000-000000000000}"/>
          </ac:spMkLst>
        </pc:spChg>
      </pc:sldChg>
      <pc:sldChg chg="add del">
        <pc:chgData name="Al Friend" userId="e5ed79da-d858-46d4-9eed-a7a24903f2de" providerId="ADAL" clId="{ED8EBFBA-817D-4F72-B9C1-8F25C5F21857}" dt="2025-03-17T13:23:26.305" v="395" actId="2696"/>
        <pc:sldMkLst>
          <pc:docMk/>
          <pc:sldMk cId="1460443964" sldId="354"/>
        </pc:sldMkLst>
      </pc:sldChg>
      <pc:sldChg chg="add del">
        <pc:chgData name="Al Friend" userId="e5ed79da-d858-46d4-9eed-a7a24903f2de" providerId="ADAL" clId="{ED8EBFBA-817D-4F72-B9C1-8F25C5F21857}" dt="2025-03-17T13:23:26.138" v="367" actId="2696"/>
        <pc:sldMkLst>
          <pc:docMk/>
          <pc:sldMk cId="3899380715" sldId="357"/>
        </pc:sldMkLst>
      </pc:sldChg>
      <pc:sldChg chg="add del">
        <pc:chgData name="Al Friend" userId="e5ed79da-d858-46d4-9eed-a7a24903f2de" providerId="ADAL" clId="{ED8EBFBA-817D-4F72-B9C1-8F25C5F21857}" dt="2025-03-17T13:23:26.085" v="359" actId="2696"/>
        <pc:sldMkLst>
          <pc:docMk/>
          <pc:sldMk cId="1490212819" sldId="358"/>
        </pc:sldMkLst>
      </pc:sldChg>
      <pc:sldChg chg="add del">
        <pc:chgData name="Al Friend" userId="e5ed79da-d858-46d4-9eed-a7a24903f2de" providerId="ADAL" clId="{ED8EBFBA-817D-4F72-B9C1-8F25C5F21857}" dt="2025-03-17T13:23:26.069" v="355" actId="2696"/>
        <pc:sldMkLst>
          <pc:docMk/>
          <pc:sldMk cId="1779872587" sldId="359"/>
        </pc:sldMkLst>
      </pc:sldChg>
      <pc:sldChg chg="add del">
        <pc:chgData name="Al Friend" userId="e5ed79da-d858-46d4-9eed-a7a24903f2de" providerId="ADAL" clId="{ED8EBFBA-817D-4F72-B9C1-8F25C5F21857}" dt="2025-03-17T13:23:26.085" v="360" actId="2696"/>
        <pc:sldMkLst>
          <pc:docMk/>
          <pc:sldMk cId="3595387528" sldId="360"/>
        </pc:sldMkLst>
      </pc:sldChg>
      <pc:sldChg chg="add del">
        <pc:chgData name="Al Friend" userId="e5ed79da-d858-46d4-9eed-a7a24903f2de" providerId="ADAL" clId="{ED8EBFBA-817D-4F72-B9C1-8F25C5F21857}" dt="2025-03-17T13:23:26.069" v="356" actId="2696"/>
        <pc:sldMkLst>
          <pc:docMk/>
          <pc:sldMk cId="2774659007" sldId="361"/>
        </pc:sldMkLst>
      </pc:sldChg>
      <pc:sldChg chg="add del">
        <pc:chgData name="Al Friend" userId="e5ed79da-d858-46d4-9eed-a7a24903f2de" providerId="ADAL" clId="{ED8EBFBA-817D-4F72-B9C1-8F25C5F21857}" dt="2025-03-17T13:23:25.900" v="329" actId="2696"/>
        <pc:sldMkLst>
          <pc:docMk/>
          <pc:sldMk cId="753650142" sldId="362"/>
        </pc:sldMkLst>
      </pc:sldChg>
      <pc:sldChg chg="add del">
        <pc:chgData name="Al Friend" userId="e5ed79da-d858-46d4-9eed-a7a24903f2de" providerId="ADAL" clId="{ED8EBFBA-817D-4F72-B9C1-8F25C5F21857}" dt="2025-03-17T13:23:25.885" v="327" actId="2696"/>
        <pc:sldMkLst>
          <pc:docMk/>
          <pc:sldMk cId="754288204" sldId="363"/>
        </pc:sldMkLst>
      </pc:sldChg>
      <pc:sldChg chg="add del">
        <pc:chgData name="Al Friend" userId="e5ed79da-d858-46d4-9eed-a7a24903f2de" providerId="ADAL" clId="{ED8EBFBA-817D-4F72-B9C1-8F25C5F21857}" dt="2025-03-17T13:23:25.885" v="325" actId="2696"/>
        <pc:sldMkLst>
          <pc:docMk/>
          <pc:sldMk cId="337472222" sldId="364"/>
        </pc:sldMkLst>
      </pc:sldChg>
      <pc:sldChg chg="add del">
        <pc:chgData name="Al Friend" userId="e5ed79da-d858-46d4-9eed-a7a24903f2de" providerId="ADAL" clId="{ED8EBFBA-817D-4F72-B9C1-8F25C5F21857}" dt="2025-03-17T13:23:25.854" v="320" actId="2696"/>
        <pc:sldMkLst>
          <pc:docMk/>
          <pc:sldMk cId="4012399087" sldId="365"/>
        </pc:sldMkLst>
      </pc:sldChg>
      <pc:sldChg chg="add del">
        <pc:chgData name="Al Friend" userId="e5ed79da-d858-46d4-9eed-a7a24903f2de" providerId="ADAL" clId="{ED8EBFBA-817D-4F72-B9C1-8F25C5F21857}" dt="2025-03-17T13:23:25.838" v="318" actId="2696"/>
        <pc:sldMkLst>
          <pc:docMk/>
          <pc:sldMk cId="4060334732" sldId="366"/>
        </pc:sldMkLst>
      </pc:sldChg>
      <pc:sldChg chg="add del">
        <pc:chgData name="Al Friend" userId="e5ed79da-d858-46d4-9eed-a7a24903f2de" providerId="ADAL" clId="{ED8EBFBA-817D-4F72-B9C1-8F25C5F21857}" dt="2025-03-17T13:23:26.376" v="407" actId="2696"/>
        <pc:sldMkLst>
          <pc:docMk/>
          <pc:sldMk cId="3037639845" sldId="368"/>
        </pc:sldMkLst>
      </pc:sldChg>
      <pc:sldChg chg="addSp delSp modSp add del modAnim">
        <pc:chgData name="Al Friend" userId="e5ed79da-d858-46d4-9eed-a7a24903f2de" providerId="ADAL" clId="{ED8EBFBA-817D-4F72-B9C1-8F25C5F21857}" dt="2025-03-20T13:26:07.579" v="2780" actId="20577"/>
        <pc:sldMkLst>
          <pc:docMk/>
          <pc:sldMk cId="2678415636" sldId="369"/>
        </pc:sldMkLst>
        <pc:spChg chg="mod">
          <ac:chgData name="Al Friend" userId="e5ed79da-d858-46d4-9eed-a7a24903f2de" providerId="ADAL" clId="{ED8EBFBA-817D-4F72-B9C1-8F25C5F21857}" dt="2025-03-20T13:26:07.579" v="2780" actId="20577"/>
          <ac:spMkLst>
            <pc:docMk/>
            <pc:sldMk cId="2678415636" sldId="369"/>
            <ac:spMk id="10" creationId="{00000000-0000-0000-0000-000000000000}"/>
          </ac:spMkLst>
        </pc:spChg>
        <pc:spChg chg="add del mod">
          <ac:chgData name="Al Friend" userId="e5ed79da-d858-46d4-9eed-a7a24903f2de" providerId="ADAL" clId="{ED8EBFBA-817D-4F72-B9C1-8F25C5F21857}" dt="2025-03-14T11:51:32.890" v="145"/>
          <ac:spMkLst>
            <pc:docMk/>
            <pc:sldMk cId="2678415636" sldId="369"/>
            <ac:spMk id="12" creationId="{3FE3D5BA-C857-4316-8079-AA5135CCB153}"/>
          </ac:spMkLst>
        </pc:spChg>
        <pc:spChg chg="add del">
          <ac:chgData name="Al Friend" userId="e5ed79da-d858-46d4-9eed-a7a24903f2de" providerId="ADAL" clId="{ED8EBFBA-817D-4F72-B9C1-8F25C5F21857}" dt="2025-03-14T11:52:36.811" v="165"/>
          <ac:spMkLst>
            <pc:docMk/>
            <pc:sldMk cId="2678415636" sldId="369"/>
            <ac:spMk id="13" creationId="{086B147A-A2FA-467D-A888-FE2F07DB3551}"/>
          </ac:spMkLst>
        </pc:spChg>
        <pc:spChg chg="add">
          <ac:chgData name="Al Friend" userId="e5ed79da-d858-46d4-9eed-a7a24903f2de" providerId="ADAL" clId="{ED8EBFBA-817D-4F72-B9C1-8F25C5F21857}" dt="2025-03-14T11:52:46.703" v="166"/>
          <ac:spMkLst>
            <pc:docMk/>
            <pc:sldMk cId="2678415636" sldId="369"/>
            <ac:spMk id="14" creationId="{58DDDF52-8EBE-4AA3-9CB9-A78AB77962CC}"/>
          </ac:spMkLst>
        </pc:spChg>
      </pc:sldChg>
      <pc:sldChg chg="add del">
        <pc:chgData name="Al Friend" userId="e5ed79da-d858-46d4-9eed-a7a24903f2de" providerId="ADAL" clId="{ED8EBFBA-817D-4F72-B9C1-8F25C5F21857}" dt="2025-03-17T13:23:26.423" v="413" actId="2696"/>
        <pc:sldMkLst>
          <pc:docMk/>
          <pc:sldMk cId="2102604928" sldId="370"/>
        </pc:sldMkLst>
      </pc:sldChg>
      <pc:sldChg chg="add del">
        <pc:chgData name="Al Friend" userId="e5ed79da-d858-46d4-9eed-a7a24903f2de" providerId="ADAL" clId="{ED8EBFBA-817D-4F72-B9C1-8F25C5F21857}" dt="2025-03-17T13:23:26.391" v="409" actId="2696"/>
        <pc:sldMkLst>
          <pc:docMk/>
          <pc:sldMk cId="2286971740" sldId="371"/>
        </pc:sldMkLst>
      </pc:sldChg>
      <pc:sldChg chg="modSp add del">
        <pc:chgData name="Al Friend" userId="e5ed79da-d858-46d4-9eed-a7a24903f2de" providerId="ADAL" clId="{ED8EBFBA-817D-4F72-B9C1-8F25C5F21857}" dt="2025-03-19T09:25:03.056" v="2026" actId="20577"/>
        <pc:sldMkLst>
          <pc:docMk/>
          <pc:sldMk cId="4228749285" sldId="374"/>
        </pc:sldMkLst>
        <pc:spChg chg="mod">
          <ac:chgData name="Al Friend" userId="e5ed79da-d858-46d4-9eed-a7a24903f2de" providerId="ADAL" clId="{ED8EBFBA-817D-4F72-B9C1-8F25C5F21857}" dt="2025-03-19T09:25:03.056" v="2026" actId="20577"/>
          <ac:spMkLst>
            <pc:docMk/>
            <pc:sldMk cId="4228749285" sldId="374"/>
            <ac:spMk id="2" creationId="{00000000-0000-0000-0000-000000000000}"/>
          </ac:spMkLst>
        </pc:spChg>
        <pc:spChg chg="mod">
          <ac:chgData name="Al Friend" userId="e5ed79da-d858-46d4-9eed-a7a24903f2de" providerId="ADAL" clId="{ED8EBFBA-817D-4F72-B9C1-8F25C5F21857}" dt="2025-03-17T13:56:52.085" v="951" actId="20577"/>
          <ac:spMkLst>
            <pc:docMk/>
            <pc:sldMk cId="4228749285" sldId="374"/>
            <ac:spMk id="7" creationId="{00000000-0000-0000-0000-000000000000}"/>
          </ac:spMkLst>
        </pc:spChg>
        <pc:graphicFrameChg chg="modGraphic">
          <ac:chgData name="Al Friend" userId="e5ed79da-d858-46d4-9eed-a7a24903f2de" providerId="ADAL" clId="{ED8EBFBA-817D-4F72-B9C1-8F25C5F21857}" dt="2025-03-18T09:04:47.778" v="1356" actId="207"/>
          <ac:graphicFrameMkLst>
            <pc:docMk/>
            <pc:sldMk cId="4228749285" sldId="374"/>
            <ac:graphicFrameMk id="3" creationId="{C2D8491A-9435-3839-C255-054B2CDD97E3}"/>
          </ac:graphicFrameMkLst>
        </pc:graphicFrameChg>
      </pc:sldChg>
      <pc:sldChg chg="modSp add del">
        <pc:chgData name="Al Friend" userId="e5ed79da-d858-46d4-9eed-a7a24903f2de" providerId="ADAL" clId="{ED8EBFBA-817D-4F72-B9C1-8F25C5F21857}" dt="2025-03-19T09:34:58.500" v="2041" actId="20577"/>
        <pc:sldMkLst>
          <pc:docMk/>
          <pc:sldMk cId="1536509698" sldId="376"/>
        </pc:sldMkLst>
        <pc:spChg chg="mod">
          <ac:chgData name="Al Friend" userId="e5ed79da-d858-46d4-9eed-a7a24903f2de" providerId="ADAL" clId="{ED8EBFBA-817D-4F72-B9C1-8F25C5F21857}" dt="2025-03-19T09:27:45.898" v="2036" actId="20577"/>
          <ac:spMkLst>
            <pc:docMk/>
            <pc:sldMk cId="1536509698" sldId="376"/>
            <ac:spMk id="2" creationId="{00000000-0000-0000-0000-000000000000}"/>
          </ac:spMkLst>
        </pc:spChg>
        <pc:spChg chg="mod">
          <ac:chgData name="Al Friend" userId="e5ed79da-d858-46d4-9eed-a7a24903f2de" providerId="ADAL" clId="{ED8EBFBA-817D-4F72-B9C1-8F25C5F21857}" dt="2025-03-19T09:34:58.500" v="2041" actId="20577"/>
          <ac:spMkLst>
            <pc:docMk/>
            <pc:sldMk cId="1536509698" sldId="376"/>
            <ac:spMk id="7" creationId="{00000000-0000-0000-0000-000000000000}"/>
          </ac:spMkLst>
        </pc:spChg>
        <pc:graphicFrameChg chg="modGraphic">
          <ac:chgData name="Al Friend" userId="e5ed79da-d858-46d4-9eed-a7a24903f2de" providerId="ADAL" clId="{ED8EBFBA-817D-4F72-B9C1-8F25C5F21857}" dt="2025-03-18T09:05:23.663" v="1357" actId="207"/>
          <ac:graphicFrameMkLst>
            <pc:docMk/>
            <pc:sldMk cId="1536509698" sldId="376"/>
            <ac:graphicFrameMk id="3" creationId="{3257FD4D-A178-E2C6-FE7D-7CA189FF1623}"/>
          </ac:graphicFrameMkLst>
        </pc:graphicFrameChg>
      </pc:sldChg>
      <pc:sldChg chg="modSp add del">
        <pc:chgData name="Al Friend" userId="e5ed79da-d858-46d4-9eed-a7a24903f2de" providerId="ADAL" clId="{ED8EBFBA-817D-4F72-B9C1-8F25C5F21857}" dt="2025-03-19T09:35:08.685" v="2046" actId="20577"/>
        <pc:sldMkLst>
          <pc:docMk/>
          <pc:sldMk cId="1854589934" sldId="377"/>
        </pc:sldMkLst>
        <pc:spChg chg="mod">
          <ac:chgData name="Al Friend" userId="e5ed79da-d858-46d4-9eed-a7a24903f2de" providerId="ADAL" clId="{ED8EBFBA-817D-4F72-B9C1-8F25C5F21857}" dt="2025-03-19T09:27:38.156" v="2032" actId="20577"/>
          <ac:spMkLst>
            <pc:docMk/>
            <pc:sldMk cId="1854589934" sldId="377"/>
            <ac:spMk id="2" creationId="{00000000-0000-0000-0000-000000000000}"/>
          </ac:spMkLst>
        </pc:spChg>
        <pc:spChg chg="mod">
          <ac:chgData name="Al Friend" userId="e5ed79da-d858-46d4-9eed-a7a24903f2de" providerId="ADAL" clId="{ED8EBFBA-817D-4F72-B9C1-8F25C5F21857}" dt="2025-03-19T09:35:08.685" v="2046" actId="20577"/>
          <ac:spMkLst>
            <pc:docMk/>
            <pc:sldMk cId="1854589934" sldId="377"/>
            <ac:spMk id="7" creationId="{00000000-0000-0000-0000-000000000000}"/>
          </ac:spMkLst>
        </pc:spChg>
        <pc:graphicFrameChg chg="modGraphic">
          <ac:chgData name="Al Friend" userId="e5ed79da-d858-46d4-9eed-a7a24903f2de" providerId="ADAL" clId="{ED8EBFBA-817D-4F72-B9C1-8F25C5F21857}" dt="2025-03-18T09:05:39.843" v="1358" actId="207"/>
          <ac:graphicFrameMkLst>
            <pc:docMk/>
            <pc:sldMk cId="1854589934" sldId="377"/>
            <ac:graphicFrameMk id="3" creationId="{32F9636B-B22E-BE07-916A-90AA513EA6A8}"/>
          </ac:graphicFrameMkLst>
        </pc:graphicFrameChg>
      </pc:sldChg>
      <pc:sldChg chg="add del ord">
        <pc:chgData name="Al Friend" userId="e5ed79da-d858-46d4-9eed-a7a24903f2de" providerId="ADAL" clId="{ED8EBFBA-817D-4F72-B9C1-8F25C5F21857}" dt="2025-03-20T15:06:55.317" v="2783"/>
        <pc:sldMkLst>
          <pc:docMk/>
          <pc:sldMk cId="3525694029" sldId="379"/>
        </pc:sldMkLst>
      </pc:sldChg>
      <pc:sldChg chg="add del">
        <pc:chgData name="Al Friend" userId="e5ed79da-d858-46d4-9eed-a7a24903f2de" providerId="ADAL" clId="{ED8EBFBA-817D-4F72-B9C1-8F25C5F21857}" dt="2025-03-17T13:23:26.470" v="418" actId="2696"/>
        <pc:sldMkLst>
          <pc:docMk/>
          <pc:sldMk cId="1235717570" sldId="399"/>
        </pc:sldMkLst>
      </pc:sldChg>
      <pc:sldChg chg="add del">
        <pc:chgData name="Al Friend" userId="e5ed79da-d858-46d4-9eed-a7a24903f2de" providerId="ADAL" clId="{ED8EBFBA-817D-4F72-B9C1-8F25C5F21857}" dt="2025-03-17T13:23:25.869" v="324" actId="2696"/>
        <pc:sldMkLst>
          <pc:docMk/>
          <pc:sldMk cId="2842541544" sldId="400"/>
        </pc:sldMkLst>
      </pc:sldChg>
      <pc:sldChg chg="add del modNotesTx">
        <pc:chgData name="Al Friend" userId="e5ed79da-d858-46d4-9eed-a7a24903f2de" providerId="ADAL" clId="{ED8EBFBA-817D-4F72-B9C1-8F25C5F21857}" dt="2025-03-17T13:23:26.360" v="406" actId="2696"/>
        <pc:sldMkLst>
          <pc:docMk/>
          <pc:sldMk cId="170589236" sldId="401"/>
        </pc:sldMkLst>
      </pc:sldChg>
      <pc:sldChg chg="modSp add del">
        <pc:chgData name="Al Friend" userId="e5ed79da-d858-46d4-9eed-a7a24903f2de" providerId="ADAL" clId="{ED8EBFBA-817D-4F72-B9C1-8F25C5F21857}" dt="2025-03-19T09:25:10.974" v="2028" actId="20577"/>
        <pc:sldMkLst>
          <pc:docMk/>
          <pc:sldMk cId="1882127597" sldId="402"/>
        </pc:sldMkLst>
        <pc:spChg chg="mod">
          <ac:chgData name="Al Friend" userId="e5ed79da-d858-46d4-9eed-a7a24903f2de" providerId="ADAL" clId="{ED8EBFBA-817D-4F72-B9C1-8F25C5F21857}" dt="2025-03-19T09:25:10.974" v="2028" actId="20577"/>
          <ac:spMkLst>
            <pc:docMk/>
            <pc:sldMk cId="1882127597" sldId="402"/>
            <ac:spMk id="2" creationId="{00000000-0000-0000-0000-000000000000}"/>
          </ac:spMkLst>
        </pc:spChg>
        <pc:spChg chg="mod">
          <ac:chgData name="Al Friend" userId="e5ed79da-d858-46d4-9eed-a7a24903f2de" providerId="ADAL" clId="{ED8EBFBA-817D-4F72-B9C1-8F25C5F21857}" dt="2025-03-17T13:57:00.502" v="956" actId="20577"/>
          <ac:spMkLst>
            <pc:docMk/>
            <pc:sldMk cId="1882127597" sldId="402"/>
            <ac:spMk id="7" creationId="{00000000-0000-0000-0000-000000000000}"/>
          </ac:spMkLst>
        </pc:spChg>
      </pc:sldChg>
      <pc:sldChg chg="modSp add del">
        <pc:chgData name="Al Friend" userId="e5ed79da-d858-46d4-9eed-a7a24903f2de" providerId="ADAL" clId="{ED8EBFBA-817D-4F72-B9C1-8F25C5F21857}" dt="2025-03-19T09:27:42.538" v="2034" actId="20577"/>
        <pc:sldMkLst>
          <pc:docMk/>
          <pc:sldMk cId="4198142269" sldId="403"/>
        </pc:sldMkLst>
        <pc:spChg chg="mod">
          <ac:chgData name="Al Friend" userId="e5ed79da-d858-46d4-9eed-a7a24903f2de" providerId="ADAL" clId="{ED8EBFBA-817D-4F72-B9C1-8F25C5F21857}" dt="2025-03-19T09:27:42.538" v="2034" actId="20577"/>
          <ac:spMkLst>
            <pc:docMk/>
            <pc:sldMk cId="4198142269" sldId="403"/>
            <ac:spMk id="2" creationId="{00000000-0000-0000-0000-000000000000}"/>
          </ac:spMkLst>
        </pc:spChg>
        <pc:spChg chg="mod">
          <ac:chgData name="Al Friend" userId="e5ed79da-d858-46d4-9eed-a7a24903f2de" providerId="ADAL" clId="{ED8EBFBA-817D-4F72-B9C1-8F25C5F21857}" dt="2025-03-17T13:57:06.224" v="961" actId="20577"/>
          <ac:spMkLst>
            <pc:docMk/>
            <pc:sldMk cId="4198142269" sldId="403"/>
            <ac:spMk id="7" creationId="{00000000-0000-0000-0000-000000000000}"/>
          </ac:spMkLst>
        </pc:spChg>
      </pc:sldChg>
      <pc:sldChg chg="modSp add del">
        <pc:chgData name="Al Friend" userId="e5ed79da-d858-46d4-9eed-a7a24903f2de" providerId="ADAL" clId="{ED8EBFBA-817D-4F72-B9C1-8F25C5F21857}" dt="2025-03-19T09:27:32.043" v="2030" actId="20577"/>
        <pc:sldMkLst>
          <pc:docMk/>
          <pc:sldMk cId="3563402101" sldId="404"/>
        </pc:sldMkLst>
        <pc:spChg chg="mod">
          <ac:chgData name="Al Friend" userId="e5ed79da-d858-46d4-9eed-a7a24903f2de" providerId="ADAL" clId="{ED8EBFBA-817D-4F72-B9C1-8F25C5F21857}" dt="2025-03-19T09:27:32.043" v="2030" actId="20577"/>
          <ac:spMkLst>
            <pc:docMk/>
            <pc:sldMk cId="3563402101" sldId="404"/>
            <ac:spMk id="2" creationId="{00000000-0000-0000-0000-000000000000}"/>
          </ac:spMkLst>
        </pc:spChg>
        <pc:spChg chg="mod">
          <ac:chgData name="Al Friend" userId="e5ed79da-d858-46d4-9eed-a7a24903f2de" providerId="ADAL" clId="{ED8EBFBA-817D-4F72-B9C1-8F25C5F21857}" dt="2025-03-17T13:57:15.239" v="966" actId="20577"/>
          <ac:spMkLst>
            <pc:docMk/>
            <pc:sldMk cId="3563402101" sldId="404"/>
            <ac:spMk id="7" creationId="{00000000-0000-0000-0000-000000000000}"/>
          </ac:spMkLst>
        </pc:spChg>
      </pc:sldChg>
      <pc:sldChg chg="add del">
        <pc:chgData name="Al Friend" userId="e5ed79da-d858-46d4-9eed-a7a24903f2de" providerId="ADAL" clId="{ED8EBFBA-817D-4F72-B9C1-8F25C5F21857}" dt="2025-03-17T13:23:25.807" v="313" actId="2696"/>
        <pc:sldMkLst>
          <pc:docMk/>
          <pc:sldMk cId="3547139144" sldId="499"/>
        </pc:sldMkLst>
      </pc:sldChg>
      <pc:sldChg chg="add del">
        <pc:chgData name="Al Friend" userId="e5ed79da-d858-46d4-9eed-a7a24903f2de" providerId="ADAL" clId="{ED8EBFBA-817D-4F72-B9C1-8F25C5F21857}" dt="2025-03-17T13:23:25.807" v="311" actId="2696"/>
        <pc:sldMkLst>
          <pc:docMk/>
          <pc:sldMk cId="1594868365" sldId="500"/>
        </pc:sldMkLst>
      </pc:sldChg>
      <pc:sldChg chg="add del">
        <pc:chgData name="Al Friend" userId="e5ed79da-d858-46d4-9eed-a7a24903f2de" providerId="ADAL" clId="{ED8EBFBA-817D-4F72-B9C1-8F25C5F21857}" dt="2025-03-17T13:23:25.807" v="312" actId="2696"/>
        <pc:sldMkLst>
          <pc:docMk/>
          <pc:sldMk cId="3776656861" sldId="501"/>
        </pc:sldMkLst>
      </pc:sldChg>
      <pc:sldChg chg="add del">
        <pc:chgData name="Al Friend" userId="e5ed79da-d858-46d4-9eed-a7a24903f2de" providerId="ADAL" clId="{ED8EBFBA-817D-4F72-B9C1-8F25C5F21857}" dt="2025-03-17T13:23:25.807" v="310" actId="2696"/>
        <pc:sldMkLst>
          <pc:docMk/>
          <pc:sldMk cId="4000463489" sldId="502"/>
        </pc:sldMkLst>
      </pc:sldChg>
      <pc:sldChg chg="add del">
        <pc:chgData name="Al Friend" userId="e5ed79da-d858-46d4-9eed-a7a24903f2de" providerId="ADAL" clId="{ED8EBFBA-817D-4F72-B9C1-8F25C5F21857}" dt="2025-03-17T13:23:26.038" v="351" actId="2696"/>
        <pc:sldMkLst>
          <pc:docMk/>
          <pc:sldMk cId="2172255661" sldId="503"/>
        </pc:sldMkLst>
      </pc:sldChg>
      <pc:sldChg chg="add del">
        <pc:chgData name="Al Friend" userId="e5ed79da-d858-46d4-9eed-a7a24903f2de" providerId="ADAL" clId="{ED8EBFBA-817D-4F72-B9C1-8F25C5F21857}" dt="2025-03-17T13:23:26.038" v="349" actId="2696"/>
        <pc:sldMkLst>
          <pc:docMk/>
          <pc:sldMk cId="962444353" sldId="504"/>
        </pc:sldMkLst>
      </pc:sldChg>
      <pc:sldChg chg="add del ord">
        <pc:chgData name="Al Friend" userId="e5ed79da-d858-46d4-9eed-a7a24903f2de" providerId="ADAL" clId="{ED8EBFBA-817D-4F72-B9C1-8F25C5F21857}" dt="2025-03-20T15:07:16.203" v="2788"/>
        <pc:sldMkLst>
          <pc:docMk/>
          <pc:sldMk cId="1183001775" sldId="505"/>
        </pc:sldMkLst>
      </pc:sldChg>
      <pc:sldChg chg="modSp add del">
        <pc:chgData name="Al Friend" userId="e5ed79da-d858-46d4-9eed-a7a24903f2de" providerId="ADAL" clId="{ED8EBFBA-817D-4F72-B9C1-8F25C5F21857}" dt="2025-03-17T13:23:26.454" v="417" actId="2696"/>
        <pc:sldMkLst>
          <pc:docMk/>
          <pc:sldMk cId="3678207235" sldId="787"/>
        </pc:sldMkLst>
        <pc:spChg chg="mod">
          <ac:chgData name="Al Friend" userId="e5ed79da-d858-46d4-9eed-a7a24903f2de" providerId="ADAL" clId="{ED8EBFBA-817D-4F72-B9C1-8F25C5F21857}" dt="2025-03-14T12:13:34.463" v="174" actId="20577"/>
          <ac:spMkLst>
            <pc:docMk/>
            <pc:sldMk cId="3678207235" sldId="787"/>
            <ac:spMk id="6" creationId="{59E44D69-802E-5AE9-8D1D-6F50E7C5F50A}"/>
          </ac:spMkLst>
        </pc:spChg>
      </pc:sldChg>
      <pc:sldChg chg="add del">
        <pc:chgData name="Al Friend" userId="e5ed79da-d858-46d4-9eed-a7a24903f2de" providerId="ADAL" clId="{ED8EBFBA-817D-4F72-B9C1-8F25C5F21857}" dt="2025-03-17T13:23:25.822" v="314" actId="2696"/>
        <pc:sldMkLst>
          <pc:docMk/>
          <pc:sldMk cId="316230058" sldId="788"/>
        </pc:sldMkLst>
      </pc:sldChg>
      <pc:sldChg chg="add del">
        <pc:chgData name="Al Friend" userId="e5ed79da-d858-46d4-9eed-a7a24903f2de" providerId="ADAL" clId="{ED8EBFBA-817D-4F72-B9C1-8F25C5F21857}" dt="2025-03-17T13:23:26.154" v="372" actId="2696"/>
        <pc:sldMkLst>
          <pc:docMk/>
          <pc:sldMk cId="3011336715" sldId="789"/>
        </pc:sldMkLst>
      </pc:sldChg>
      <pc:sldChg chg="modSp add del modAnim modNotesTx">
        <pc:chgData name="Al Friend" userId="e5ed79da-d858-46d4-9eed-a7a24903f2de" providerId="ADAL" clId="{ED8EBFBA-817D-4F72-B9C1-8F25C5F21857}" dt="2025-03-17T13:47:45.492" v="739" actId="20577"/>
        <pc:sldMkLst>
          <pc:docMk/>
          <pc:sldMk cId="2392761463" sldId="790"/>
        </pc:sldMkLst>
        <pc:spChg chg="mod">
          <ac:chgData name="Al Friend" userId="e5ed79da-d858-46d4-9eed-a7a24903f2de" providerId="ADAL" clId="{ED8EBFBA-817D-4F72-B9C1-8F25C5F21857}" dt="2025-03-17T13:47:45.492" v="739" actId="20577"/>
          <ac:spMkLst>
            <pc:docMk/>
            <pc:sldMk cId="2392761463" sldId="790"/>
            <ac:spMk id="3" creationId="{8A31B857-9CA0-16A2-13A6-A0C035DFC853}"/>
          </ac:spMkLst>
        </pc:spChg>
      </pc:sldChg>
      <pc:sldChg chg="delSp add del modAnim modNotesTx">
        <pc:chgData name="Al Friend" userId="e5ed79da-d858-46d4-9eed-a7a24903f2de" providerId="ADAL" clId="{ED8EBFBA-817D-4F72-B9C1-8F25C5F21857}" dt="2025-03-17T13:47:08.774" v="734" actId="478"/>
        <pc:sldMkLst>
          <pc:docMk/>
          <pc:sldMk cId="1901201736" sldId="791"/>
        </pc:sldMkLst>
        <pc:cxnChg chg="del">
          <ac:chgData name="Al Friend" userId="e5ed79da-d858-46d4-9eed-a7a24903f2de" providerId="ADAL" clId="{ED8EBFBA-817D-4F72-B9C1-8F25C5F21857}" dt="2025-03-17T13:47:04.016" v="729" actId="478"/>
          <ac:cxnSpMkLst>
            <pc:docMk/>
            <pc:sldMk cId="1901201736" sldId="791"/>
            <ac:cxnSpMk id="3" creationId="{736AD96D-F24C-AB5C-527B-5F506ED2752A}"/>
          </ac:cxnSpMkLst>
        </pc:cxnChg>
        <pc:cxnChg chg="del">
          <ac:chgData name="Al Friend" userId="e5ed79da-d858-46d4-9eed-a7a24903f2de" providerId="ADAL" clId="{ED8EBFBA-817D-4F72-B9C1-8F25C5F21857}" dt="2025-03-17T13:47:05.519" v="730" actId="478"/>
          <ac:cxnSpMkLst>
            <pc:docMk/>
            <pc:sldMk cId="1901201736" sldId="791"/>
            <ac:cxnSpMk id="5" creationId="{B260A947-44FC-0A62-9B62-6593BDE7FDFA}"/>
          </ac:cxnSpMkLst>
        </pc:cxnChg>
        <pc:cxnChg chg="del">
          <ac:chgData name="Al Friend" userId="e5ed79da-d858-46d4-9eed-a7a24903f2de" providerId="ADAL" clId="{ED8EBFBA-817D-4F72-B9C1-8F25C5F21857}" dt="2025-03-17T13:47:07.154" v="732" actId="478"/>
          <ac:cxnSpMkLst>
            <pc:docMk/>
            <pc:sldMk cId="1901201736" sldId="791"/>
            <ac:cxnSpMk id="11" creationId="{94D543A1-68B4-1CAC-23CC-3299E50D2D24}"/>
          </ac:cxnSpMkLst>
        </pc:cxnChg>
        <pc:cxnChg chg="del">
          <ac:chgData name="Al Friend" userId="e5ed79da-d858-46d4-9eed-a7a24903f2de" providerId="ADAL" clId="{ED8EBFBA-817D-4F72-B9C1-8F25C5F21857}" dt="2025-03-17T13:47:07.972" v="733" actId="478"/>
          <ac:cxnSpMkLst>
            <pc:docMk/>
            <pc:sldMk cId="1901201736" sldId="791"/>
            <ac:cxnSpMk id="12" creationId="{8A6D7B2A-30E6-8860-9E6D-B9823B4B3D2A}"/>
          </ac:cxnSpMkLst>
        </pc:cxnChg>
        <pc:cxnChg chg="del">
          <ac:chgData name="Al Friend" userId="e5ed79da-d858-46d4-9eed-a7a24903f2de" providerId="ADAL" clId="{ED8EBFBA-817D-4F72-B9C1-8F25C5F21857}" dt="2025-03-17T13:47:06.568" v="731" actId="478"/>
          <ac:cxnSpMkLst>
            <pc:docMk/>
            <pc:sldMk cId="1901201736" sldId="791"/>
            <ac:cxnSpMk id="18" creationId="{C85C3563-1BCE-0AF0-2ED4-8C2FE25EC7F1}"/>
          </ac:cxnSpMkLst>
        </pc:cxnChg>
        <pc:cxnChg chg="del">
          <ac:chgData name="Al Friend" userId="e5ed79da-d858-46d4-9eed-a7a24903f2de" providerId="ADAL" clId="{ED8EBFBA-817D-4F72-B9C1-8F25C5F21857}" dt="2025-03-17T13:47:08.774" v="734" actId="478"/>
          <ac:cxnSpMkLst>
            <pc:docMk/>
            <pc:sldMk cId="1901201736" sldId="791"/>
            <ac:cxnSpMk id="20" creationId="{4EBFAE16-6D0B-B7B6-FE52-C3E613484DA1}"/>
          </ac:cxnSpMkLst>
        </pc:cxnChg>
      </pc:sldChg>
      <pc:sldChg chg="delSp modSp add modTransition modAnim">
        <pc:chgData name="Al Friend" userId="e5ed79da-d858-46d4-9eed-a7a24903f2de" providerId="ADAL" clId="{ED8EBFBA-817D-4F72-B9C1-8F25C5F21857}" dt="2025-03-17T13:45:16.976" v="727" actId="478"/>
        <pc:sldMkLst>
          <pc:docMk/>
          <pc:sldMk cId="75949111" sldId="793"/>
        </pc:sldMkLst>
        <pc:spChg chg="del">
          <ac:chgData name="Al Friend" userId="e5ed79da-d858-46d4-9eed-a7a24903f2de" providerId="ADAL" clId="{ED8EBFBA-817D-4F72-B9C1-8F25C5F21857}" dt="2025-03-17T13:44:24.395" v="719" actId="478"/>
          <ac:spMkLst>
            <pc:docMk/>
            <pc:sldMk cId="75949111" sldId="793"/>
            <ac:spMk id="11" creationId="{91597172-2050-4984-A2F2-DFEFBD0827DB}"/>
          </ac:spMkLst>
        </pc:spChg>
        <pc:spChg chg="del">
          <ac:chgData name="Al Friend" userId="e5ed79da-d858-46d4-9eed-a7a24903f2de" providerId="ADAL" clId="{ED8EBFBA-817D-4F72-B9C1-8F25C5F21857}" dt="2025-03-17T13:44:19.405" v="716" actId="478"/>
          <ac:spMkLst>
            <pc:docMk/>
            <pc:sldMk cId="75949111" sldId="793"/>
            <ac:spMk id="18" creationId="{537F3F8A-3027-402F-9168-3ED068BD7FB4}"/>
          </ac:spMkLst>
        </pc:spChg>
        <pc:spChg chg="del">
          <ac:chgData name="Al Friend" userId="e5ed79da-d858-46d4-9eed-a7a24903f2de" providerId="ADAL" clId="{ED8EBFBA-817D-4F72-B9C1-8F25C5F21857}" dt="2025-03-17T13:44:23.167" v="718" actId="478"/>
          <ac:spMkLst>
            <pc:docMk/>
            <pc:sldMk cId="75949111" sldId="793"/>
            <ac:spMk id="19" creationId="{779568E7-89E2-486C-BFB3-B1638AA6CC15}"/>
          </ac:spMkLst>
        </pc:spChg>
        <pc:graphicFrameChg chg="modGraphic">
          <ac:chgData name="Al Friend" userId="e5ed79da-d858-46d4-9eed-a7a24903f2de" providerId="ADAL" clId="{ED8EBFBA-817D-4F72-B9C1-8F25C5F21857}" dt="2025-03-17T13:45:02.990" v="721" actId="207"/>
          <ac:graphicFrameMkLst>
            <pc:docMk/>
            <pc:sldMk cId="75949111" sldId="793"/>
            <ac:graphicFrameMk id="10" creationId="{00000000-0000-0000-0000-000000000000}"/>
          </ac:graphicFrameMkLst>
        </pc:graphicFrameChg>
        <pc:cxnChg chg="del">
          <ac:chgData name="Al Friend" userId="e5ed79da-d858-46d4-9eed-a7a24903f2de" providerId="ADAL" clId="{ED8EBFBA-817D-4F72-B9C1-8F25C5F21857}" dt="2025-03-17T13:45:14.455" v="725" actId="478"/>
          <ac:cxnSpMkLst>
            <pc:docMk/>
            <pc:sldMk cId="75949111" sldId="793"/>
            <ac:cxnSpMk id="3" creationId="{4B20E893-FC0C-CEB2-D0CB-53D41DDB024E}"/>
          </ac:cxnSpMkLst>
        </pc:cxnChg>
        <pc:cxnChg chg="del">
          <ac:chgData name="Al Friend" userId="e5ed79da-d858-46d4-9eed-a7a24903f2de" providerId="ADAL" clId="{ED8EBFBA-817D-4F72-B9C1-8F25C5F21857}" dt="2025-03-17T13:45:12.651" v="723" actId="478"/>
          <ac:cxnSpMkLst>
            <pc:docMk/>
            <pc:sldMk cId="75949111" sldId="793"/>
            <ac:cxnSpMk id="4" creationId="{ECC19448-4BFB-9DFE-F5B7-149BE37153BD}"/>
          </ac:cxnSpMkLst>
        </pc:cxnChg>
        <pc:cxnChg chg="del">
          <ac:chgData name="Al Friend" userId="e5ed79da-d858-46d4-9eed-a7a24903f2de" providerId="ADAL" clId="{ED8EBFBA-817D-4F72-B9C1-8F25C5F21857}" dt="2025-03-17T13:45:11.564" v="722" actId="478"/>
          <ac:cxnSpMkLst>
            <pc:docMk/>
            <pc:sldMk cId="75949111" sldId="793"/>
            <ac:cxnSpMk id="5" creationId="{D838CF34-04F2-2ED4-022A-16CD9E8FA9F9}"/>
          </ac:cxnSpMkLst>
        </pc:cxnChg>
        <pc:cxnChg chg="del">
          <ac:chgData name="Al Friend" userId="e5ed79da-d858-46d4-9eed-a7a24903f2de" providerId="ADAL" clId="{ED8EBFBA-817D-4F72-B9C1-8F25C5F21857}" dt="2025-03-17T13:45:13.437" v="724" actId="478"/>
          <ac:cxnSpMkLst>
            <pc:docMk/>
            <pc:sldMk cId="75949111" sldId="793"/>
            <ac:cxnSpMk id="6" creationId="{EE68DF89-481C-BF50-7C4E-94858167F7A3}"/>
          </ac:cxnSpMkLst>
        </pc:cxnChg>
        <pc:cxnChg chg="del">
          <ac:chgData name="Al Friend" userId="e5ed79da-d858-46d4-9eed-a7a24903f2de" providerId="ADAL" clId="{ED8EBFBA-817D-4F72-B9C1-8F25C5F21857}" dt="2025-03-17T13:45:15.573" v="726" actId="478"/>
          <ac:cxnSpMkLst>
            <pc:docMk/>
            <pc:sldMk cId="75949111" sldId="793"/>
            <ac:cxnSpMk id="14" creationId="{64345C31-5F08-4826-B570-F8FD2B37D4FD}"/>
          </ac:cxnSpMkLst>
        </pc:cxnChg>
        <pc:cxnChg chg="del">
          <ac:chgData name="Al Friend" userId="e5ed79da-d858-46d4-9eed-a7a24903f2de" providerId="ADAL" clId="{ED8EBFBA-817D-4F72-B9C1-8F25C5F21857}" dt="2025-03-17T13:45:16.976" v="727" actId="478"/>
          <ac:cxnSpMkLst>
            <pc:docMk/>
            <pc:sldMk cId="75949111" sldId="793"/>
            <ac:cxnSpMk id="15" creationId="{641E50D1-020B-4F1E-B9E7-C91915C04EC0}"/>
          </ac:cxnSpMkLst>
        </pc:cxnChg>
        <pc:cxnChg chg="del">
          <ac:chgData name="Al Friend" userId="e5ed79da-d858-46d4-9eed-a7a24903f2de" providerId="ADAL" clId="{ED8EBFBA-817D-4F72-B9C1-8F25C5F21857}" dt="2025-03-17T13:44:21.357" v="717" actId="478"/>
          <ac:cxnSpMkLst>
            <pc:docMk/>
            <pc:sldMk cId="75949111" sldId="793"/>
            <ac:cxnSpMk id="21" creationId="{B4828E14-8FC9-4520-B24E-80E8495A69BF}"/>
          </ac:cxnSpMkLst>
        </pc:cxnChg>
      </pc:sldChg>
      <pc:sldChg chg="addSp delSp modSp add delAnim modAnim">
        <pc:chgData name="Al Friend" userId="e5ed79da-d858-46d4-9eed-a7a24903f2de" providerId="ADAL" clId="{ED8EBFBA-817D-4F72-B9C1-8F25C5F21857}" dt="2025-03-18T09:03:35.010" v="1351" actId="20577"/>
        <pc:sldMkLst>
          <pc:docMk/>
          <pc:sldMk cId="3026423779" sldId="794"/>
        </pc:sldMkLst>
        <pc:spChg chg="mod">
          <ac:chgData name="Al Friend" userId="e5ed79da-d858-46d4-9eed-a7a24903f2de" providerId="ADAL" clId="{ED8EBFBA-817D-4F72-B9C1-8F25C5F21857}" dt="2025-03-18T09:03:35.010" v="1351" actId="20577"/>
          <ac:spMkLst>
            <pc:docMk/>
            <pc:sldMk cId="3026423779" sldId="794"/>
            <ac:spMk id="2" creationId="{00000000-0000-0000-0000-000000000000}"/>
          </ac:spMkLst>
        </pc:spChg>
        <pc:spChg chg="mod">
          <ac:chgData name="Al Friend" userId="e5ed79da-d858-46d4-9eed-a7a24903f2de" providerId="ADAL" clId="{ED8EBFBA-817D-4F72-B9C1-8F25C5F21857}" dt="2025-03-17T15:57:11.303" v="1014"/>
          <ac:spMkLst>
            <pc:docMk/>
            <pc:sldMk cId="3026423779" sldId="794"/>
            <ac:spMk id="9" creationId="{E3403664-0E09-22AC-9437-CA1E3ACD0395}"/>
          </ac:spMkLst>
        </pc:spChg>
        <pc:spChg chg="mod">
          <ac:chgData name="Al Friend" userId="e5ed79da-d858-46d4-9eed-a7a24903f2de" providerId="ADAL" clId="{ED8EBFBA-817D-4F72-B9C1-8F25C5F21857}" dt="2025-03-17T16:00:08.334" v="1028" actId="1076"/>
          <ac:spMkLst>
            <pc:docMk/>
            <pc:sldMk cId="3026423779" sldId="794"/>
            <ac:spMk id="11" creationId="{91597172-2050-4984-A2F2-DFEFBD0827DB}"/>
          </ac:spMkLst>
        </pc:spChg>
        <pc:spChg chg="mod">
          <ac:chgData name="Al Friend" userId="e5ed79da-d858-46d4-9eed-a7a24903f2de" providerId="ADAL" clId="{ED8EBFBA-817D-4F72-B9C1-8F25C5F21857}" dt="2025-03-17T15:55:40.690" v="971" actId="1076"/>
          <ac:spMkLst>
            <pc:docMk/>
            <pc:sldMk cId="3026423779" sldId="794"/>
            <ac:spMk id="12" creationId="{0D8B0501-341E-425A-A963-6FF184A8FCD9}"/>
          </ac:spMkLst>
        </pc:spChg>
        <pc:spChg chg="add mod">
          <ac:chgData name="Al Friend" userId="e5ed79da-d858-46d4-9eed-a7a24903f2de" providerId="ADAL" clId="{ED8EBFBA-817D-4F72-B9C1-8F25C5F21857}" dt="2025-03-17T16:04:15.506" v="1088" actId="164"/>
          <ac:spMkLst>
            <pc:docMk/>
            <pc:sldMk cId="3026423779" sldId="794"/>
            <ac:spMk id="22" creationId="{AA4F5717-C4F0-4B0A-B775-0D51A97E7B29}"/>
          </ac:spMkLst>
        </pc:spChg>
        <pc:spChg chg="add mod">
          <ac:chgData name="Al Friend" userId="e5ed79da-d858-46d4-9eed-a7a24903f2de" providerId="ADAL" clId="{ED8EBFBA-817D-4F72-B9C1-8F25C5F21857}" dt="2025-03-17T16:04:37.438" v="1098" actId="1038"/>
          <ac:spMkLst>
            <pc:docMk/>
            <pc:sldMk cId="3026423779" sldId="794"/>
            <ac:spMk id="23" creationId="{F9381A3A-7078-4B82-9AA8-8DC272E4827F}"/>
          </ac:spMkLst>
        </pc:spChg>
        <pc:spChg chg="add mod">
          <ac:chgData name="Al Friend" userId="e5ed79da-d858-46d4-9eed-a7a24903f2de" providerId="ADAL" clId="{ED8EBFBA-817D-4F72-B9C1-8F25C5F21857}" dt="2025-03-17T16:11:15.496" v="1338" actId="1076"/>
          <ac:spMkLst>
            <pc:docMk/>
            <pc:sldMk cId="3026423779" sldId="794"/>
            <ac:spMk id="30" creationId="{B238B706-F7CE-4411-B00E-1B087C1A85BF}"/>
          </ac:spMkLst>
        </pc:spChg>
        <pc:grpChg chg="add mod">
          <ac:chgData name="Al Friend" userId="e5ed79da-d858-46d4-9eed-a7a24903f2de" providerId="ADAL" clId="{ED8EBFBA-817D-4F72-B9C1-8F25C5F21857}" dt="2025-03-17T16:04:15.506" v="1088" actId="164"/>
          <ac:grpSpMkLst>
            <pc:docMk/>
            <pc:sldMk cId="3026423779" sldId="794"/>
            <ac:grpSpMk id="29" creationId="{94D353D1-99A9-4B5E-8818-4FD36D138511}"/>
          </ac:grpSpMkLst>
        </pc:grpChg>
        <pc:graphicFrameChg chg="modGraphic">
          <ac:chgData name="Al Friend" userId="e5ed79da-d858-46d4-9eed-a7a24903f2de" providerId="ADAL" clId="{ED8EBFBA-817D-4F72-B9C1-8F25C5F21857}" dt="2025-03-17T16:00:55.852" v="1048" actId="20577"/>
          <ac:graphicFrameMkLst>
            <pc:docMk/>
            <pc:sldMk cId="3026423779" sldId="794"/>
            <ac:graphicFrameMk id="10" creationId="{00000000-0000-0000-0000-000000000000}"/>
          </ac:graphicFrameMkLst>
        </pc:graphicFrameChg>
        <pc:cxnChg chg="mod">
          <ac:chgData name="Al Friend" userId="e5ed79da-d858-46d4-9eed-a7a24903f2de" providerId="ADAL" clId="{ED8EBFBA-817D-4F72-B9C1-8F25C5F21857}" dt="2025-03-17T15:56:48.955" v="1013" actId="14100"/>
          <ac:cxnSpMkLst>
            <pc:docMk/>
            <pc:sldMk cId="3026423779" sldId="794"/>
            <ac:cxnSpMk id="3" creationId="{4B20E893-FC0C-CEB2-D0CB-53D41DDB024E}"/>
          </ac:cxnSpMkLst>
        </pc:cxnChg>
        <pc:cxnChg chg="del mod">
          <ac:chgData name="Al Friend" userId="e5ed79da-d858-46d4-9eed-a7a24903f2de" providerId="ADAL" clId="{ED8EBFBA-817D-4F72-B9C1-8F25C5F21857}" dt="2025-03-17T16:00:12.688" v="1029" actId="478"/>
          <ac:cxnSpMkLst>
            <pc:docMk/>
            <pc:sldMk cId="3026423779" sldId="794"/>
            <ac:cxnSpMk id="4" creationId="{ECC19448-4BFB-9DFE-F5B7-149BE37153BD}"/>
          </ac:cxnSpMkLst>
        </pc:cxnChg>
        <pc:cxnChg chg="mod">
          <ac:chgData name="Al Friend" userId="e5ed79da-d858-46d4-9eed-a7a24903f2de" providerId="ADAL" clId="{ED8EBFBA-817D-4F72-B9C1-8F25C5F21857}" dt="2025-03-17T15:59:43.547" v="1027" actId="14100"/>
          <ac:cxnSpMkLst>
            <pc:docMk/>
            <pc:sldMk cId="3026423779" sldId="794"/>
            <ac:cxnSpMk id="5" creationId="{D838CF34-04F2-2ED4-022A-16CD9E8FA9F9}"/>
          </ac:cxnSpMkLst>
        </pc:cxnChg>
        <pc:cxnChg chg="del">
          <ac:chgData name="Al Friend" userId="e5ed79da-d858-46d4-9eed-a7a24903f2de" providerId="ADAL" clId="{ED8EBFBA-817D-4F72-B9C1-8F25C5F21857}" dt="2025-03-17T16:00:15.123" v="1031" actId="478"/>
          <ac:cxnSpMkLst>
            <pc:docMk/>
            <pc:sldMk cId="3026423779" sldId="794"/>
            <ac:cxnSpMk id="6" creationId="{EE68DF89-481C-BF50-7C4E-94858167F7A3}"/>
          </ac:cxnSpMkLst>
        </pc:cxnChg>
        <pc:cxnChg chg="mod">
          <ac:chgData name="Al Friend" userId="e5ed79da-d858-46d4-9eed-a7a24903f2de" providerId="ADAL" clId="{ED8EBFBA-817D-4F72-B9C1-8F25C5F21857}" dt="2025-03-17T15:55:52.113" v="988" actId="14100"/>
          <ac:cxnSpMkLst>
            <pc:docMk/>
            <pc:sldMk cId="3026423779" sldId="794"/>
            <ac:cxnSpMk id="14" creationId="{64345C31-5F08-4826-B570-F8FD2B37D4FD}"/>
          </ac:cxnSpMkLst>
        </pc:cxnChg>
        <pc:cxnChg chg="del mod">
          <ac:chgData name="Al Friend" userId="e5ed79da-d858-46d4-9eed-a7a24903f2de" providerId="ADAL" clId="{ED8EBFBA-817D-4F72-B9C1-8F25C5F21857}" dt="2025-03-17T16:00:14.004" v="1030" actId="478"/>
          <ac:cxnSpMkLst>
            <pc:docMk/>
            <pc:sldMk cId="3026423779" sldId="794"/>
            <ac:cxnSpMk id="15" creationId="{641E50D1-020B-4F1E-B9E7-C91915C04EC0}"/>
          </ac:cxnSpMkLst>
        </pc:cxnChg>
        <pc:cxnChg chg="mod">
          <ac:chgData name="Al Friend" userId="e5ed79da-d858-46d4-9eed-a7a24903f2de" providerId="ADAL" clId="{ED8EBFBA-817D-4F72-B9C1-8F25C5F21857}" dt="2025-03-17T16:08:23.144" v="1306" actId="1036"/>
          <ac:cxnSpMkLst>
            <pc:docMk/>
            <pc:sldMk cId="3026423779" sldId="794"/>
            <ac:cxnSpMk id="21" creationId="{B4828E14-8FC9-4520-B24E-80E8495A69BF}"/>
          </ac:cxnSpMkLst>
        </pc:cxnChg>
        <pc:cxnChg chg="add mod">
          <ac:chgData name="Al Friend" userId="e5ed79da-d858-46d4-9eed-a7a24903f2de" providerId="ADAL" clId="{ED8EBFBA-817D-4F72-B9C1-8F25C5F21857}" dt="2025-03-17T16:04:37.438" v="1098" actId="1038"/>
          <ac:cxnSpMkLst>
            <pc:docMk/>
            <pc:sldMk cId="3026423779" sldId="794"/>
            <ac:cxnSpMk id="25" creationId="{5CAA0F46-E9B5-476C-89BC-F71795AAA6D5}"/>
          </ac:cxnSpMkLst>
        </pc:cxnChg>
      </pc:sldChg>
      <pc:sldChg chg="delSp modSp add modAnim">
        <pc:chgData name="Al Friend" userId="e5ed79da-d858-46d4-9eed-a7a24903f2de" providerId="ADAL" clId="{ED8EBFBA-817D-4F72-B9C1-8F25C5F21857}" dt="2025-03-18T09:03:42.112" v="1353" actId="20577"/>
        <pc:sldMkLst>
          <pc:docMk/>
          <pc:sldMk cId="4107663775" sldId="795"/>
        </pc:sldMkLst>
        <pc:spChg chg="mod">
          <ac:chgData name="Al Friend" userId="e5ed79da-d858-46d4-9eed-a7a24903f2de" providerId="ADAL" clId="{ED8EBFBA-817D-4F72-B9C1-8F25C5F21857}" dt="2025-03-18T09:03:42.112" v="1353" actId="20577"/>
          <ac:spMkLst>
            <pc:docMk/>
            <pc:sldMk cId="4107663775" sldId="795"/>
            <ac:spMk id="2" creationId="{00000000-0000-0000-0000-000000000000}"/>
          </ac:spMkLst>
        </pc:spChg>
        <pc:spChg chg="del">
          <ac:chgData name="Al Friend" userId="e5ed79da-d858-46d4-9eed-a7a24903f2de" providerId="ADAL" clId="{ED8EBFBA-817D-4F72-B9C1-8F25C5F21857}" dt="2025-03-17T16:06:11.752" v="1106" actId="478"/>
          <ac:spMkLst>
            <pc:docMk/>
            <pc:sldMk cId="4107663775" sldId="795"/>
            <ac:spMk id="11" creationId="{91597172-2050-4984-A2F2-DFEFBD0827DB}"/>
          </ac:spMkLst>
        </pc:spChg>
        <pc:spChg chg="del">
          <ac:chgData name="Al Friend" userId="e5ed79da-d858-46d4-9eed-a7a24903f2de" providerId="ADAL" clId="{ED8EBFBA-817D-4F72-B9C1-8F25C5F21857}" dt="2025-03-17T16:06:13.604" v="1107" actId="478"/>
          <ac:spMkLst>
            <pc:docMk/>
            <pc:sldMk cId="4107663775" sldId="795"/>
            <ac:spMk id="18" creationId="{537F3F8A-3027-402F-9168-3ED068BD7FB4}"/>
          </ac:spMkLst>
        </pc:spChg>
        <pc:spChg chg="del">
          <ac:chgData name="Al Friend" userId="e5ed79da-d858-46d4-9eed-a7a24903f2de" providerId="ADAL" clId="{ED8EBFBA-817D-4F72-B9C1-8F25C5F21857}" dt="2025-03-17T16:06:15.493" v="1108" actId="478"/>
          <ac:spMkLst>
            <pc:docMk/>
            <pc:sldMk cId="4107663775" sldId="795"/>
            <ac:spMk id="19" creationId="{779568E7-89E2-486C-BFB3-B1638AA6CC15}"/>
          </ac:spMkLst>
        </pc:spChg>
        <pc:grpChg chg="del">
          <ac:chgData name="Al Friend" userId="e5ed79da-d858-46d4-9eed-a7a24903f2de" providerId="ADAL" clId="{ED8EBFBA-817D-4F72-B9C1-8F25C5F21857}" dt="2025-03-17T16:06:05.337" v="1102" actId="478"/>
          <ac:grpSpMkLst>
            <pc:docMk/>
            <pc:sldMk cId="4107663775" sldId="795"/>
            <ac:grpSpMk id="29" creationId="{94D353D1-99A9-4B5E-8818-4FD36D138511}"/>
          </ac:grpSpMkLst>
        </pc:grpChg>
        <pc:cxnChg chg="del">
          <ac:chgData name="Al Friend" userId="e5ed79da-d858-46d4-9eed-a7a24903f2de" providerId="ADAL" clId="{ED8EBFBA-817D-4F72-B9C1-8F25C5F21857}" dt="2025-03-17T16:06:06.959" v="1103" actId="478"/>
          <ac:cxnSpMkLst>
            <pc:docMk/>
            <pc:sldMk cId="4107663775" sldId="795"/>
            <ac:cxnSpMk id="3" creationId="{4B20E893-FC0C-CEB2-D0CB-53D41DDB024E}"/>
          </ac:cxnSpMkLst>
        </pc:cxnChg>
        <pc:cxnChg chg="del">
          <ac:chgData name="Al Friend" userId="e5ed79da-d858-46d4-9eed-a7a24903f2de" providerId="ADAL" clId="{ED8EBFBA-817D-4F72-B9C1-8F25C5F21857}" dt="2025-03-17T16:06:07.558" v="1104" actId="478"/>
          <ac:cxnSpMkLst>
            <pc:docMk/>
            <pc:sldMk cId="4107663775" sldId="795"/>
            <ac:cxnSpMk id="5" creationId="{D838CF34-04F2-2ED4-022A-16CD9E8FA9F9}"/>
          </ac:cxnSpMkLst>
        </pc:cxnChg>
        <pc:cxnChg chg="del">
          <ac:chgData name="Al Friend" userId="e5ed79da-d858-46d4-9eed-a7a24903f2de" providerId="ADAL" clId="{ED8EBFBA-817D-4F72-B9C1-8F25C5F21857}" dt="2025-03-17T16:06:10.543" v="1105" actId="478"/>
          <ac:cxnSpMkLst>
            <pc:docMk/>
            <pc:sldMk cId="4107663775" sldId="795"/>
            <ac:cxnSpMk id="21" creationId="{B4828E14-8FC9-4520-B24E-80E8495A69BF}"/>
          </ac:cxnSpMkLst>
        </pc:cxnChg>
        <pc:cxnChg chg="mod">
          <ac:chgData name="Al Friend" userId="e5ed79da-d858-46d4-9eed-a7a24903f2de" providerId="ADAL" clId="{ED8EBFBA-817D-4F72-B9C1-8F25C5F21857}" dt="2025-03-17T16:06:05.337" v="1102" actId="478"/>
          <ac:cxnSpMkLst>
            <pc:docMk/>
            <pc:sldMk cId="4107663775" sldId="795"/>
            <ac:cxnSpMk id="25" creationId="{5CAA0F46-E9B5-476C-89BC-F71795AAA6D5}"/>
          </ac:cxnSpMkLst>
        </pc:cxnChg>
      </pc:sldChg>
      <pc:sldChg chg="delSp add modTransition modAnim modNotesTx">
        <pc:chgData name="Al Friend" userId="e5ed79da-d858-46d4-9eed-a7a24903f2de" providerId="ADAL" clId="{ED8EBFBA-817D-4F72-B9C1-8F25C5F21857}" dt="2025-03-18T09:30:32.025" v="2020" actId="6549"/>
        <pc:sldMkLst>
          <pc:docMk/>
          <pc:sldMk cId="1969021440" sldId="796"/>
        </pc:sldMkLst>
        <pc:spChg chg="del">
          <ac:chgData name="Al Friend" userId="e5ed79da-d858-46d4-9eed-a7a24903f2de" providerId="ADAL" clId="{ED8EBFBA-817D-4F72-B9C1-8F25C5F21857}" dt="2025-03-18T09:30:21.847" v="2016" actId="478"/>
          <ac:spMkLst>
            <pc:docMk/>
            <pc:sldMk cId="1969021440" sldId="796"/>
            <ac:spMk id="7" creationId="{00000000-0000-0000-0000-000000000000}"/>
          </ac:spMkLst>
        </pc:spChg>
        <pc:spChg chg="del">
          <ac:chgData name="Al Friend" userId="e5ed79da-d858-46d4-9eed-a7a24903f2de" providerId="ADAL" clId="{ED8EBFBA-817D-4F72-B9C1-8F25C5F21857}" dt="2025-03-18T09:30:25.786" v="2017" actId="478"/>
          <ac:spMkLst>
            <pc:docMk/>
            <pc:sldMk cId="1969021440" sldId="796"/>
            <ac:spMk id="8" creationId="{00000000-0000-0000-0000-000000000000}"/>
          </ac:spMkLst>
        </pc:spChg>
        <pc:spChg chg="del">
          <ac:chgData name="Al Friend" userId="e5ed79da-d858-46d4-9eed-a7a24903f2de" providerId="ADAL" clId="{ED8EBFBA-817D-4F72-B9C1-8F25C5F21857}" dt="2025-03-18T09:30:28.279" v="2018" actId="478"/>
          <ac:spMkLst>
            <pc:docMk/>
            <pc:sldMk cId="1969021440" sldId="796"/>
            <ac:spMk id="12" creationId="{00000000-0000-0000-0000-000000000000}"/>
          </ac:spMkLst>
        </pc:spChg>
        <pc:spChg chg="del">
          <ac:chgData name="Al Friend" userId="e5ed79da-d858-46d4-9eed-a7a24903f2de" providerId="ADAL" clId="{ED8EBFBA-817D-4F72-B9C1-8F25C5F21857}" dt="2025-03-18T09:30:19.877" v="2015" actId="478"/>
          <ac:spMkLst>
            <pc:docMk/>
            <pc:sldMk cId="1969021440" sldId="796"/>
            <ac:spMk id="13" creationId="{00000000-0000-0000-0000-000000000000}"/>
          </ac:spMkLst>
        </pc:spChg>
        <pc:spChg chg="del">
          <ac:chgData name="Al Friend" userId="e5ed79da-d858-46d4-9eed-a7a24903f2de" providerId="ADAL" clId="{ED8EBFBA-817D-4F72-B9C1-8F25C5F21857}" dt="2025-03-18T09:30:17.841" v="2014" actId="478"/>
          <ac:spMkLst>
            <pc:docMk/>
            <pc:sldMk cId="1969021440" sldId="796"/>
            <ac:spMk id="14" creationId="{985982D0-99F2-4C12-914F-9D8FF10E301D}"/>
          </ac:spMkLst>
        </pc:spChg>
        <pc:spChg chg="del">
          <ac:chgData name="Al Friend" userId="e5ed79da-d858-46d4-9eed-a7a24903f2de" providerId="ADAL" clId="{ED8EBFBA-817D-4F72-B9C1-8F25C5F21857}" dt="2025-03-18T09:30:30.086" v="2019" actId="478"/>
          <ac:spMkLst>
            <pc:docMk/>
            <pc:sldMk cId="1969021440" sldId="796"/>
            <ac:spMk id="15" creationId="{6EFC6383-B497-4ACA-9BA3-1909DB13E95D}"/>
          </ac:spMkLst>
        </pc:spChg>
      </pc:sldChg>
      <pc:sldChg chg="addSp delSp modSp modTransition modAnim">
        <pc:chgData name="Al Friend" userId="e5ed79da-d858-46d4-9eed-a7a24903f2de" providerId="ADAL" clId="{ED8EBFBA-817D-4F72-B9C1-8F25C5F21857}" dt="2025-03-20T14:23:42.224" v="2782" actId="207"/>
        <pc:sldMkLst>
          <pc:docMk/>
          <pc:sldMk cId="3427167084" sldId="797"/>
        </pc:sldMkLst>
        <pc:spChg chg="mod">
          <ac:chgData name="Al Friend" userId="e5ed79da-d858-46d4-9eed-a7a24903f2de" providerId="ADAL" clId="{ED8EBFBA-817D-4F72-B9C1-8F25C5F21857}" dt="2025-03-20T12:12:38.157" v="2710" actId="20577"/>
          <ac:spMkLst>
            <pc:docMk/>
            <pc:sldMk cId="3427167084" sldId="797"/>
            <ac:spMk id="2" creationId="{00000000-0000-0000-0000-000000000000}"/>
          </ac:spMkLst>
        </pc:spChg>
        <pc:spChg chg="add mod">
          <ac:chgData name="Al Friend" userId="e5ed79da-d858-46d4-9eed-a7a24903f2de" providerId="ADAL" clId="{ED8EBFBA-817D-4F72-B9C1-8F25C5F21857}" dt="2025-03-20T12:00:34.208" v="2443" actId="1037"/>
          <ac:spMkLst>
            <pc:docMk/>
            <pc:sldMk cId="3427167084" sldId="797"/>
            <ac:spMk id="4" creationId="{188864BC-780F-49B1-BE1C-FBDFAD1C4386}"/>
          </ac:spMkLst>
        </pc:spChg>
        <pc:spChg chg="add mod">
          <ac:chgData name="Al Friend" userId="e5ed79da-d858-46d4-9eed-a7a24903f2de" providerId="ADAL" clId="{ED8EBFBA-817D-4F72-B9C1-8F25C5F21857}" dt="2025-03-20T11:58:21.134" v="2362" actId="20577"/>
          <ac:spMkLst>
            <pc:docMk/>
            <pc:sldMk cId="3427167084" sldId="797"/>
            <ac:spMk id="6" creationId="{E0ABDBC0-C8A2-4848-AB2F-5DC27F10C5AF}"/>
          </ac:spMkLst>
        </pc:spChg>
        <pc:spChg chg="mod">
          <ac:chgData name="Al Friend" userId="e5ed79da-d858-46d4-9eed-a7a24903f2de" providerId="ADAL" clId="{ED8EBFBA-817D-4F72-B9C1-8F25C5F21857}" dt="2025-03-20T11:58:53.262" v="2375" actId="20577"/>
          <ac:spMkLst>
            <pc:docMk/>
            <pc:sldMk cId="3427167084" sldId="797"/>
            <ac:spMk id="7" creationId="{00000000-0000-0000-0000-000000000000}"/>
          </ac:spMkLst>
        </pc:spChg>
        <pc:spChg chg="add mod">
          <ac:chgData name="Al Friend" userId="e5ed79da-d858-46d4-9eed-a7a24903f2de" providerId="ADAL" clId="{ED8EBFBA-817D-4F72-B9C1-8F25C5F21857}" dt="2025-03-20T12:01:04.753" v="2458" actId="20577"/>
          <ac:spMkLst>
            <pc:docMk/>
            <pc:sldMk cId="3427167084" sldId="797"/>
            <ac:spMk id="9" creationId="{F4AD4F16-4BF8-4670-A0EE-559BA8AD3458}"/>
          </ac:spMkLst>
        </pc:spChg>
        <pc:spChg chg="add">
          <ac:chgData name="Al Friend" userId="e5ed79da-d858-46d4-9eed-a7a24903f2de" providerId="ADAL" clId="{ED8EBFBA-817D-4F72-B9C1-8F25C5F21857}" dt="2025-03-20T12:08:03.443" v="2618"/>
          <ac:spMkLst>
            <pc:docMk/>
            <pc:sldMk cId="3427167084" sldId="797"/>
            <ac:spMk id="16" creationId="{45C0F980-8790-469C-9D92-B74F884B66B3}"/>
          </ac:spMkLst>
        </pc:spChg>
        <pc:spChg chg="add">
          <ac:chgData name="Al Friend" userId="e5ed79da-d858-46d4-9eed-a7a24903f2de" providerId="ADAL" clId="{ED8EBFBA-817D-4F72-B9C1-8F25C5F21857}" dt="2025-03-20T12:08:03.443" v="2618"/>
          <ac:spMkLst>
            <pc:docMk/>
            <pc:sldMk cId="3427167084" sldId="797"/>
            <ac:spMk id="17" creationId="{0AFF69FB-8AF0-470D-A5BB-B39C15104E93}"/>
          </ac:spMkLst>
        </pc:spChg>
        <pc:graphicFrameChg chg="del mod modGraphic">
          <ac:chgData name="Al Friend" userId="e5ed79da-d858-46d4-9eed-a7a24903f2de" providerId="ADAL" clId="{ED8EBFBA-817D-4F72-B9C1-8F25C5F21857}" dt="2025-03-20T12:04:51.750" v="2580" actId="478"/>
          <ac:graphicFrameMkLst>
            <pc:docMk/>
            <pc:sldMk cId="3427167084" sldId="797"/>
            <ac:graphicFrameMk id="3" creationId="{3257FD4D-A178-E2C6-FE7D-7CA189FF1623}"/>
          </ac:graphicFrameMkLst>
        </pc:graphicFrameChg>
        <pc:graphicFrameChg chg="add del mod modGraphic">
          <ac:chgData name="Al Friend" userId="e5ed79da-d858-46d4-9eed-a7a24903f2de" providerId="ADAL" clId="{ED8EBFBA-817D-4F72-B9C1-8F25C5F21857}" dt="2025-03-20T11:47:58.816" v="2170" actId="478"/>
          <ac:graphicFrameMkLst>
            <pc:docMk/>
            <pc:sldMk cId="3427167084" sldId="797"/>
            <ac:graphicFrameMk id="5" creationId="{07A22E74-72FE-44D1-8216-D368848783BB}"/>
          </ac:graphicFrameMkLst>
        </pc:graphicFrameChg>
        <pc:graphicFrameChg chg="add del mod">
          <ac:chgData name="Al Friend" userId="e5ed79da-d858-46d4-9eed-a7a24903f2de" providerId="ADAL" clId="{ED8EBFBA-817D-4F72-B9C1-8F25C5F21857}" dt="2025-03-20T12:01:22.846" v="2462" actId="478"/>
          <ac:graphicFrameMkLst>
            <pc:docMk/>
            <pc:sldMk cId="3427167084" sldId="797"/>
            <ac:graphicFrameMk id="8" creationId="{9CE8DD27-45B6-4B3F-8CA5-D5CA8E824B35}"/>
          </ac:graphicFrameMkLst>
        </pc:graphicFrameChg>
        <pc:graphicFrameChg chg="add mod modGraphic">
          <ac:chgData name="Al Friend" userId="e5ed79da-d858-46d4-9eed-a7a24903f2de" providerId="ADAL" clId="{ED8EBFBA-817D-4F72-B9C1-8F25C5F21857}" dt="2025-03-20T14:23:37.460" v="2781" actId="207"/>
          <ac:graphicFrameMkLst>
            <pc:docMk/>
            <pc:sldMk cId="3427167084" sldId="797"/>
            <ac:graphicFrameMk id="10" creationId="{19EE1A4A-A1E9-48F3-ABAE-6DDFCC578EC7}"/>
          </ac:graphicFrameMkLst>
        </pc:graphicFrameChg>
        <pc:graphicFrameChg chg="add del mod">
          <ac:chgData name="Al Friend" userId="e5ed79da-d858-46d4-9eed-a7a24903f2de" providerId="ADAL" clId="{ED8EBFBA-817D-4F72-B9C1-8F25C5F21857}" dt="2025-03-20T11:54:55.505" v="2336" actId="478"/>
          <ac:graphicFrameMkLst>
            <pc:docMk/>
            <pc:sldMk cId="3427167084" sldId="797"/>
            <ac:graphicFrameMk id="11" creationId="{CCEA1BC7-A7C3-4AB5-92D5-B36AFC0B80CD}"/>
          </ac:graphicFrameMkLst>
        </pc:graphicFrameChg>
        <pc:graphicFrameChg chg="add del mod modGraphic">
          <ac:chgData name="Al Friend" userId="e5ed79da-d858-46d4-9eed-a7a24903f2de" providerId="ADAL" clId="{ED8EBFBA-817D-4F72-B9C1-8F25C5F21857}" dt="2025-03-20T12:01:20.515" v="2461" actId="478"/>
          <ac:graphicFrameMkLst>
            <pc:docMk/>
            <pc:sldMk cId="3427167084" sldId="797"/>
            <ac:graphicFrameMk id="12" creationId="{4C68F0CD-0CEA-41F6-B6FA-4942AA28EC02}"/>
          </ac:graphicFrameMkLst>
        </pc:graphicFrameChg>
        <pc:graphicFrameChg chg="add mod modGraphic">
          <ac:chgData name="Al Friend" userId="e5ed79da-d858-46d4-9eed-a7a24903f2de" providerId="ADAL" clId="{ED8EBFBA-817D-4F72-B9C1-8F25C5F21857}" dt="2025-03-20T14:23:42.224" v="2782" actId="207"/>
          <ac:graphicFrameMkLst>
            <pc:docMk/>
            <pc:sldMk cId="3427167084" sldId="797"/>
            <ac:graphicFrameMk id="13" creationId="{725AD63F-1842-4ED4-A6CA-49A9438285A2}"/>
          </ac:graphicFrameMkLst>
        </pc:graphicFrameChg>
        <pc:graphicFrameChg chg="add mod ord modGraphic">
          <ac:chgData name="Al Friend" userId="e5ed79da-d858-46d4-9eed-a7a24903f2de" providerId="ADAL" clId="{ED8EBFBA-817D-4F72-B9C1-8F25C5F21857}" dt="2025-03-20T12:04:53.743" v="2581"/>
          <ac:graphicFrameMkLst>
            <pc:docMk/>
            <pc:sldMk cId="3427167084" sldId="797"/>
            <ac:graphicFrameMk id="14" creationId="{84060AC1-FF86-4043-8581-E7F4F3DE2DD8}"/>
          </ac:graphicFrameMkLst>
        </pc:graphicFrameChg>
        <pc:graphicFrameChg chg="add mod ord modGraphic">
          <ac:chgData name="Al Friend" userId="e5ed79da-d858-46d4-9eed-a7a24903f2de" providerId="ADAL" clId="{ED8EBFBA-817D-4F72-B9C1-8F25C5F21857}" dt="2025-03-20T12:04:47.209" v="2578"/>
          <ac:graphicFrameMkLst>
            <pc:docMk/>
            <pc:sldMk cId="3427167084" sldId="797"/>
            <ac:graphicFrameMk id="15" creationId="{991DB60D-0886-4C11-8B94-16EB0524830C}"/>
          </ac:graphicFrameMkLst>
        </pc:graphicFrameChg>
        <pc:cxnChg chg="add mod">
          <ac:chgData name="Al Friend" userId="e5ed79da-d858-46d4-9eed-a7a24903f2de" providerId="ADAL" clId="{ED8EBFBA-817D-4F72-B9C1-8F25C5F21857}" dt="2025-03-20T12:10:41.339" v="2706" actId="1035"/>
          <ac:cxnSpMkLst>
            <pc:docMk/>
            <pc:sldMk cId="3427167084" sldId="797"/>
            <ac:cxnSpMk id="19" creationId="{B8F83BC4-3FE7-460D-9914-B404B6224563}"/>
          </ac:cxnSpMkLst>
        </pc:cxnChg>
        <pc:cxnChg chg="add mod">
          <ac:chgData name="Al Friend" userId="e5ed79da-d858-46d4-9eed-a7a24903f2de" providerId="ADAL" clId="{ED8EBFBA-817D-4F72-B9C1-8F25C5F21857}" dt="2025-03-20T12:10:31.765" v="2702" actId="1035"/>
          <ac:cxnSpMkLst>
            <pc:docMk/>
            <pc:sldMk cId="3427167084" sldId="797"/>
            <ac:cxnSpMk id="21" creationId="{7913CA13-9576-43D9-8817-8B94468F3450}"/>
          </ac:cxnSpMkLst>
        </pc:cxnChg>
      </pc:sldChg>
      <pc:sldChg chg="addSp delSp modSp add delAnim modAnim">
        <pc:chgData name="Al Friend" userId="e5ed79da-d858-46d4-9eed-a7a24903f2de" providerId="ADAL" clId="{ED8EBFBA-817D-4F72-B9C1-8F25C5F21857}" dt="2025-03-20T12:12:32.573" v="2708" actId="20577"/>
        <pc:sldMkLst>
          <pc:docMk/>
          <pc:sldMk cId="3484488509" sldId="798"/>
        </pc:sldMkLst>
        <pc:spChg chg="mod">
          <ac:chgData name="Al Friend" userId="e5ed79da-d858-46d4-9eed-a7a24903f2de" providerId="ADAL" clId="{ED8EBFBA-817D-4F72-B9C1-8F25C5F21857}" dt="2025-03-20T12:12:32.573" v="2708" actId="20577"/>
          <ac:spMkLst>
            <pc:docMk/>
            <pc:sldMk cId="3484488509" sldId="798"/>
            <ac:spMk id="2" creationId="{00000000-0000-0000-0000-000000000000}"/>
          </ac:spMkLst>
        </pc:spChg>
        <pc:spChg chg="del">
          <ac:chgData name="Al Friend" userId="e5ed79da-d858-46d4-9eed-a7a24903f2de" providerId="ADAL" clId="{ED8EBFBA-817D-4F72-B9C1-8F25C5F21857}" dt="2025-03-20T12:08:11.027" v="2619" actId="478"/>
          <ac:spMkLst>
            <pc:docMk/>
            <pc:sldMk cId="3484488509" sldId="798"/>
            <ac:spMk id="6" creationId="{E0ABDBC0-C8A2-4848-AB2F-5DC27F10C5AF}"/>
          </ac:spMkLst>
        </pc:spChg>
        <pc:spChg chg="add del mod">
          <ac:chgData name="Al Friend" userId="e5ed79da-d858-46d4-9eed-a7a24903f2de" providerId="ADAL" clId="{ED8EBFBA-817D-4F72-B9C1-8F25C5F21857}" dt="2025-03-20T12:07:59.311" v="2617"/>
          <ac:spMkLst>
            <pc:docMk/>
            <pc:sldMk cId="3484488509" sldId="798"/>
            <ac:spMk id="11" creationId="{EB788D55-506A-491D-82B4-C17329A9AA17}"/>
          </ac:spMkLst>
        </pc:spChg>
        <pc:spChg chg="add del mod">
          <ac:chgData name="Al Friend" userId="e5ed79da-d858-46d4-9eed-a7a24903f2de" providerId="ADAL" clId="{ED8EBFBA-817D-4F72-B9C1-8F25C5F21857}" dt="2025-03-20T12:07:59.311" v="2617"/>
          <ac:spMkLst>
            <pc:docMk/>
            <pc:sldMk cId="3484488509" sldId="798"/>
            <ac:spMk id="12" creationId="{57296A51-8D2A-4981-A1EF-B3BF195B98DA}"/>
          </ac:spMkLst>
        </pc:spChg>
        <pc:graphicFrameChg chg="del">
          <ac:chgData name="Al Friend" userId="e5ed79da-d858-46d4-9eed-a7a24903f2de" providerId="ADAL" clId="{ED8EBFBA-817D-4F72-B9C1-8F25C5F21857}" dt="2025-03-20T12:06:02.370" v="2586" actId="478"/>
          <ac:graphicFrameMkLst>
            <pc:docMk/>
            <pc:sldMk cId="3484488509" sldId="798"/>
            <ac:graphicFrameMk id="10" creationId="{19EE1A4A-A1E9-48F3-ABAE-6DDFCC578EC7}"/>
          </ac:graphicFrameMkLst>
        </pc:graphicFrameChg>
        <pc:graphicFrameChg chg="del">
          <ac:chgData name="Al Friend" userId="e5ed79da-d858-46d4-9eed-a7a24903f2de" providerId="ADAL" clId="{ED8EBFBA-817D-4F72-B9C1-8F25C5F21857}" dt="2025-03-20T12:06:04.532" v="2587" actId="478"/>
          <ac:graphicFrameMkLst>
            <pc:docMk/>
            <pc:sldMk cId="3484488509" sldId="798"/>
            <ac:graphicFrameMk id="13" creationId="{725AD63F-1842-4ED4-A6CA-49A9438285A2}"/>
          </ac:graphicFrameMkLst>
        </pc:graphicFrameChg>
      </pc:sldChg>
    </pc:docChg>
  </pc:docChgLst>
  <pc:docChgLst>
    <pc:chgData name="Al Friend" userId="e5ed79da-d858-46d4-9eed-a7a24903f2de" providerId="ADAL" clId="{71B90AF8-99F6-4AD1-A84B-15EFED25DC48}"/>
    <pc:docChg chg="addSld modSld modSection">
      <pc:chgData name="Al Friend" userId="e5ed79da-d858-46d4-9eed-a7a24903f2de" providerId="ADAL" clId="{71B90AF8-99F6-4AD1-A84B-15EFED25DC48}" dt="2025-02-06T22:51:20.122" v="2" actId="729"/>
      <pc:docMkLst>
        <pc:docMk/>
      </pc:docMkLst>
      <pc:sldChg chg="modSp new mod modShow">
        <pc:chgData name="Al Friend" userId="e5ed79da-d858-46d4-9eed-a7a24903f2de" providerId="ADAL" clId="{71B90AF8-99F6-4AD1-A84B-15EFED25DC48}" dt="2025-02-06T22:51:20.122" v="2" actId="729"/>
        <pc:sldMkLst>
          <pc:docMk/>
          <pc:sldMk cId="316230058" sldId="788"/>
        </pc:sldMkLst>
        <pc:spChg chg="mod">
          <ac:chgData name="Al Friend" userId="e5ed79da-d858-46d4-9eed-a7a24903f2de" providerId="ADAL" clId="{71B90AF8-99F6-4AD1-A84B-15EFED25DC48}" dt="2025-02-06T22:51:13.739" v="1"/>
          <ac:spMkLst>
            <pc:docMk/>
            <pc:sldMk cId="316230058" sldId="788"/>
            <ac:spMk id="3" creationId="{F8FFC6F1-C615-B43A-13D9-233E1EAB0F61}"/>
          </ac:spMkLst>
        </pc:spChg>
      </pc:sldChg>
    </pc:docChg>
  </pc:docChgLst>
  <pc:docChgLst>
    <pc:chgData name="Al Friend" userId="e5ed79da-d858-46d4-9eed-a7a24903f2de" providerId="ADAL" clId="{99F5CDCE-CDC0-4F5D-88E0-3479CB3C7B75}"/>
    <pc:docChg chg="undo redo custSel addSld modSld modSection">
      <pc:chgData name="Al Friend" userId="e5ed79da-d858-46d4-9eed-a7a24903f2de" providerId="ADAL" clId="{99F5CDCE-CDC0-4F5D-88E0-3479CB3C7B75}" dt="2025-03-15T17:07:24.627" v="556" actId="14100"/>
      <pc:docMkLst>
        <pc:docMk/>
      </pc:docMkLst>
      <pc:sldChg chg="modNotesTx">
        <pc:chgData name="Al Friend" userId="e5ed79da-d858-46d4-9eed-a7a24903f2de" providerId="ADAL" clId="{99F5CDCE-CDC0-4F5D-88E0-3479CB3C7B75}" dt="2025-03-15T16:36:55.299" v="6" actId="20577"/>
        <pc:sldMkLst>
          <pc:docMk/>
          <pc:sldMk cId="1613096882" sldId="274"/>
        </pc:sldMkLst>
      </pc:sldChg>
      <pc:sldChg chg="modSp mod">
        <pc:chgData name="Al Friend" userId="e5ed79da-d858-46d4-9eed-a7a24903f2de" providerId="ADAL" clId="{99F5CDCE-CDC0-4F5D-88E0-3479CB3C7B75}" dt="2025-03-15T17:02:23.551" v="522" actId="14100"/>
        <pc:sldMkLst>
          <pc:docMk/>
          <pc:sldMk cId="2241520343" sldId="275"/>
        </pc:sldMkLst>
        <pc:spChg chg="mod">
          <ac:chgData name="Al Friend" userId="e5ed79da-d858-46d4-9eed-a7a24903f2de" providerId="ADAL" clId="{99F5CDCE-CDC0-4F5D-88E0-3479CB3C7B75}" dt="2025-03-15T17:02:23.551" v="522" actId="14100"/>
          <ac:spMkLst>
            <pc:docMk/>
            <pc:sldMk cId="2241520343" sldId="275"/>
            <ac:spMk id="9" creationId="{00000000-0000-0000-0000-000000000000}"/>
          </ac:spMkLst>
        </pc:spChg>
      </pc:sldChg>
      <pc:sldChg chg="addSp modSp mod modAnim">
        <pc:chgData name="Al Friend" userId="e5ed79da-d858-46d4-9eed-a7a24903f2de" providerId="ADAL" clId="{99F5CDCE-CDC0-4F5D-88E0-3479CB3C7B75}" dt="2025-03-15T17:03:37.414" v="532" actId="2085"/>
        <pc:sldMkLst>
          <pc:docMk/>
          <pc:sldMk cId="1097498740" sldId="276"/>
        </pc:sldMkLst>
        <pc:spChg chg="add mod">
          <ac:chgData name="Al Friend" userId="e5ed79da-d858-46d4-9eed-a7a24903f2de" providerId="ADAL" clId="{99F5CDCE-CDC0-4F5D-88E0-3479CB3C7B75}" dt="2025-03-15T16:42:05.594" v="76" actId="1076"/>
          <ac:spMkLst>
            <pc:docMk/>
            <pc:sldMk cId="1097498740" sldId="276"/>
            <ac:spMk id="4" creationId="{53020A91-C533-EFB8-949E-8B8426D58C31}"/>
          </ac:spMkLst>
        </pc:spChg>
        <pc:spChg chg="mod">
          <ac:chgData name="Al Friend" userId="e5ed79da-d858-46d4-9eed-a7a24903f2de" providerId="ADAL" clId="{99F5CDCE-CDC0-4F5D-88E0-3479CB3C7B75}" dt="2025-03-15T17:03:37.414" v="532" actId="2085"/>
          <ac:spMkLst>
            <pc:docMk/>
            <pc:sldMk cId="1097498740" sldId="276"/>
            <ac:spMk id="10" creationId="{00000000-0000-0000-0000-000000000000}"/>
          </ac:spMkLst>
        </pc:spChg>
        <pc:graphicFrameChg chg="modGraphic">
          <ac:chgData name="Al Friend" userId="e5ed79da-d858-46d4-9eed-a7a24903f2de" providerId="ADAL" clId="{99F5CDCE-CDC0-4F5D-88E0-3479CB3C7B75}" dt="2025-03-15T16:47:18.639" v="136" actId="207"/>
          <ac:graphicFrameMkLst>
            <pc:docMk/>
            <pc:sldMk cId="1097498740" sldId="276"/>
            <ac:graphicFrameMk id="7" creationId="{00000000-0000-0000-0000-000000000000}"/>
          </ac:graphicFrameMkLst>
        </pc:graphicFrameChg>
        <pc:graphicFrameChg chg="modGraphic">
          <ac:chgData name="Al Friend" userId="e5ed79da-d858-46d4-9eed-a7a24903f2de" providerId="ADAL" clId="{99F5CDCE-CDC0-4F5D-88E0-3479CB3C7B75}" dt="2025-03-15T16:38:18.860" v="8" actId="207"/>
          <ac:graphicFrameMkLst>
            <pc:docMk/>
            <pc:sldMk cId="1097498740" sldId="276"/>
            <ac:graphicFrameMk id="8" creationId="{00000000-0000-0000-0000-000000000000}"/>
          </ac:graphicFrameMkLst>
        </pc:graphicFrameChg>
        <pc:cxnChg chg="mod">
          <ac:chgData name="Al Friend" userId="e5ed79da-d858-46d4-9eed-a7a24903f2de" providerId="ADAL" clId="{99F5CDCE-CDC0-4F5D-88E0-3479CB3C7B75}" dt="2025-03-15T16:46:57.433" v="133" actId="208"/>
          <ac:cxnSpMkLst>
            <pc:docMk/>
            <pc:sldMk cId="1097498740" sldId="276"/>
            <ac:cxnSpMk id="11" creationId="{00000000-0000-0000-0000-000000000000}"/>
          </ac:cxnSpMkLst>
        </pc:cxnChg>
        <pc:cxnChg chg="add mod">
          <ac:chgData name="Al Friend" userId="e5ed79da-d858-46d4-9eed-a7a24903f2de" providerId="ADAL" clId="{99F5CDCE-CDC0-4F5D-88E0-3479CB3C7B75}" dt="2025-03-15T16:47:10.498" v="135" actId="207"/>
          <ac:cxnSpMkLst>
            <pc:docMk/>
            <pc:sldMk cId="1097498740" sldId="276"/>
            <ac:cxnSpMk id="14" creationId="{AF00A05C-D6FA-FB89-705E-B791C49603FE}"/>
          </ac:cxnSpMkLst>
        </pc:cxnChg>
        <pc:cxnChg chg="add mod">
          <ac:chgData name="Al Friend" userId="e5ed79da-d858-46d4-9eed-a7a24903f2de" providerId="ADAL" clId="{99F5CDCE-CDC0-4F5D-88E0-3479CB3C7B75}" dt="2025-03-15T16:47:10.498" v="135" actId="207"/>
          <ac:cxnSpMkLst>
            <pc:docMk/>
            <pc:sldMk cId="1097498740" sldId="276"/>
            <ac:cxnSpMk id="17" creationId="{A04D67CA-F781-BA50-5807-4B48ECAEA58D}"/>
          </ac:cxnSpMkLst>
        </pc:cxnChg>
        <pc:cxnChg chg="add mod">
          <ac:chgData name="Al Friend" userId="e5ed79da-d858-46d4-9eed-a7a24903f2de" providerId="ADAL" clId="{99F5CDCE-CDC0-4F5D-88E0-3479CB3C7B75}" dt="2025-03-15T16:46:36.032" v="132" actId="14100"/>
          <ac:cxnSpMkLst>
            <pc:docMk/>
            <pc:sldMk cId="1097498740" sldId="276"/>
            <ac:cxnSpMk id="18" creationId="{16EEADE5-A932-DB74-7BD3-D6ABE07FA112}"/>
          </ac:cxnSpMkLst>
        </pc:cxnChg>
        <pc:cxnChg chg="add mod">
          <ac:chgData name="Al Friend" userId="e5ed79da-d858-46d4-9eed-a7a24903f2de" providerId="ADAL" clId="{99F5CDCE-CDC0-4F5D-88E0-3479CB3C7B75}" dt="2025-03-15T16:46:25.193" v="121" actId="14100"/>
          <ac:cxnSpMkLst>
            <pc:docMk/>
            <pc:sldMk cId="1097498740" sldId="276"/>
            <ac:cxnSpMk id="20" creationId="{900E76A0-A7CB-F4C1-CFAD-7CA86665BB6C}"/>
          </ac:cxnSpMkLst>
        </pc:cxnChg>
      </pc:sldChg>
      <pc:sldChg chg="addSp delSp modSp mod modAnim">
        <pc:chgData name="Al Friend" userId="e5ed79da-d858-46d4-9eed-a7a24903f2de" providerId="ADAL" clId="{99F5CDCE-CDC0-4F5D-88E0-3479CB3C7B75}" dt="2025-03-15T17:02:46.061" v="531" actId="1076"/>
        <pc:sldMkLst>
          <pc:docMk/>
          <pc:sldMk cId="3249143511" sldId="277"/>
        </pc:sldMkLst>
        <pc:spChg chg="add del">
          <ac:chgData name="Al Friend" userId="e5ed79da-d858-46d4-9eed-a7a24903f2de" providerId="ADAL" clId="{99F5CDCE-CDC0-4F5D-88E0-3479CB3C7B75}" dt="2025-03-15T17:01:16.204" v="475" actId="22"/>
          <ac:spMkLst>
            <pc:docMk/>
            <pc:sldMk cId="3249143511" sldId="277"/>
            <ac:spMk id="8" creationId="{F2FAECBB-1D96-9D1D-E97E-85585F56B709}"/>
          </ac:spMkLst>
        </pc:spChg>
        <pc:spChg chg="add mod">
          <ac:chgData name="Al Friend" userId="e5ed79da-d858-46d4-9eed-a7a24903f2de" providerId="ADAL" clId="{99F5CDCE-CDC0-4F5D-88E0-3479CB3C7B75}" dt="2025-03-15T17:02:46.061" v="531" actId="1076"/>
          <ac:spMkLst>
            <pc:docMk/>
            <pc:sldMk cId="3249143511" sldId="277"/>
            <ac:spMk id="9" creationId="{E3403664-0E09-22AC-9437-CA1E3ACD0395}"/>
          </ac:spMkLst>
        </pc:spChg>
        <pc:graphicFrameChg chg="mod">
          <ac:chgData name="Al Friend" userId="e5ed79da-d858-46d4-9eed-a7a24903f2de" providerId="ADAL" clId="{99F5CDCE-CDC0-4F5D-88E0-3479CB3C7B75}" dt="2025-03-15T17:01:50.235" v="501" actId="1036"/>
          <ac:graphicFrameMkLst>
            <pc:docMk/>
            <pc:sldMk cId="3249143511" sldId="277"/>
            <ac:graphicFrameMk id="10" creationId="{00000000-0000-0000-0000-000000000000}"/>
          </ac:graphicFrameMkLst>
        </pc:graphicFrameChg>
        <pc:cxnChg chg="mod">
          <ac:chgData name="Al Friend" userId="e5ed79da-d858-46d4-9eed-a7a24903f2de" providerId="ADAL" clId="{99F5CDCE-CDC0-4F5D-88E0-3479CB3C7B75}" dt="2025-03-15T17:01:50.235" v="501" actId="1036"/>
          <ac:cxnSpMkLst>
            <pc:docMk/>
            <pc:sldMk cId="3249143511" sldId="277"/>
            <ac:cxnSpMk id="3" creationId="{4B20E893-FC0C-CEB2-D0CB-53D41DDB024E}"/>
          </ac:cxnSpMkLst>
        </pc:cxnChg>
        <pc:cxnChg chg="mod">
          <ac:chgData name="Al Friend" userId="e5ed79da-d858-46d4-9eed-a7a24903f2de" providerId="ADAL" clId="{99F5CDCE-CDC0-4F5D-88E0-3479CB3C7B75}" dt="2025-03-15T17:01:50.235" v="501" actId="1036"/>
          <ac:cxnSpMkLst>
            <pc:docMk/>
            <pc:sldMk cId="3249143511" sldId="277"/>
            <ac:cxnSpMk id="4" creationId="{ECC19448-4BFB-9DFE-F5B7-149BE37153BD}"/>
          </ac:cxnSpMkLst>
        </pc:cxnChg>
        <pc:cxnChg chg="add mod">
          <ac:chgData name="Al Friend" userId="e5ed79da-d858-46d4-9eed-a7a24903f2de" providerId="ADAL" clId="{99F5CDCE-CDC0-4F5D-88E0-3479CB3C7B75}" dt="2025-03-15T17:01:50.235" v="501" actId="1036"/>
          <ac:cxnSpMkLst>
            <pc:docMk/>
            <pc:sldMk cId="3249143511" sldId="277"/>
            <ac:cxnSpMk id="5" creationId="{D838CF34-04F2-2ED4-022A-16CD9E8FA9F9}"/>
          </ac:cxnSpMkLst>
        </pc:cxnChg>
        <pc:cxnChg chg="add mod">
          <ac:chgData name="Al Friend" userId="e5ed79da-d858-46d4-9eed-a7a24903f2de" providerId="ADAL" clId="{99F5CDCE-CDC0-4F5D-88E0-3479CB3C7B75}" dt="2025-03-15T17:01:50.235" v="501" actId="1036"/>
          <ac:cxnSpMkLst>
            <pc:docMk/>
            <pc:sldMk cId="3249143511" sldId="277"/>
            <ac:cxnSpMk id="6" creationId="{EE68DF89-481C-BF50-7C4E-94858167F7A3}"/>
          </ac:cxnSpMkLst>
        </pc:cxnChg>
      </pc:sldChg>
      <pc:sldChg chg="modSp mod">
        <pc:chgData name="Al Friend" userId="e5ed79da-d858-46d4-9eed-a7a24903f2de" providerId="ADAL" clId="{99F5CDCE-CDC0-4F5D-88E0-3479CB3C7B75}" dt="2025-03-15T17:07:24.627" v="556" actId="14100"/>
        <pc:sldMkLst>
          <pc:docMk/>
          <pc:sldMk cId="3150903856" sldId="279"/>
        </pc:sldMkLst>
        <pc:spChg chg="mod">
          <ac:chgData name="Al Friend" userId="e5ed79da-d858-46d4-9eed-a7a24903f2de" providerId="ADAL" clId="{99F5CDCE-CDC0-4F5D-88E0-3479CB3C7B75}" dt="2025-03-15T17:07:07.827" v="553" actId="207"/>
          <ac:spMkLst>
            <pc:docMk/>
            <pc:sldMk cId="3150903856" sldId="279"/>
            <ac:spMk id="10" creationId="{00000000-0000-0000-0000-000000000000}"/>
          </ac:spMkLst>
        </pc:spChg>
        <pc:graphicFrameChg chg="modGraphic">
          <ac:chgData name="Al Friend" userId="e5ed79da-d858-46d4-9eed-a7a24903f2de" providerId="ADAL" clId="{99F5CDCE-CDC0-4F5D-88E0-3479CB3C7B75}" dt="2025-03-15T17:07:04.219" v="552" actId="207"/>
          <ac:graphicFrameMkLst>
            <pc:docMk/>
            <pc:sldMk cId="3150903856" sldId="279"/>
            <ac:graphicFrameMk id="7" creationId="{00000000-0000-0000-0000-000000000000}"/>
          </ac:graphicFrameMkLst>
        </pc:graphicFrameChg>
        <pc:cxnChg chg="mod">
          <ac:chgData name="Al Friend" userId="e5ed79da-d858-46d4-9eed-a7a24903f2de" providerId="ADAL" clId="{99F5CDCE-CDC0-4F5D-88E0-3479CB3C7B75}" dt="2025-03-15T17:07:24.627" v="556" actId="14100"/>
          <ac:cxnSpMkLst>
            <pc:docMk/>
            <pc:sldMk cId="3150903856" sldId="279"/>
            <ac:cxnSpMk id="11" creationId="{00000000-0000-0000-0000-000000000000}"/>
          </ac:cxnSpMkLst>
        </pc:cxnChg>
      </pc:sldChg>
      <pc:sldChg chg="addSp modSp new mod modShow">
        <pc:chgData name="Al Friend" userId="e5ed79da-d858-46d4-9eed-a7a24903f2de" providerId="ADAL" clId="{99F5CDCE-CDC0-4F5D-88E0-3479CB3C7B75}" dt="2025-03-05T22:07:18.294" v="5" actId="729"/>
        <pc:sldMkLst>
          <pc:docMk/>
          <pc:sldMk cId="3011336715" sldId="789"/>
        </pc:sldMkLst>
        <pc:spChg chg="add mod">
          <ac:chgData name="Al Friend" userId="e5ed79da-d858-46d4-9eed-a7a24903f2de" providerId="ADAL" clId="{99F5CDCE-CDC0-4F5D-88E0-3479CB3C7B75}" dt="2025-03-05T22:07:10.775" v="4" actId="1076"/>
          <ac:spMkLst>
            <pc:docMk/>
            <pc:sldMk cId="3011336715" sldId="789"/>
            <ac:spMk id="3" creationId="{1B429EB4-202C-9F57-9853-5C1FDC1D13FF}"/>
          </ac:spMkLst>
        </pc:spChg>
      </pc:sldChg>
      <pc:sldChg chg="delSp modSp add mod delAnim modShow">
        <pc:chgData name="Al Friend" userId="e5ed79da-d858-46d4-9eed-a7a24903f2de" providerId="ADAL" clId="{99F5CDCE-CDC0-4F5D-88E0-3479CB3C7B75}" dt="2025-03-15T17:06:30.150" v="551" actId="20577"/>
        <pc:sldMkLst>
          <pc:docMk/>
          <pc:sldMk cId="2392761463" sldId="790"/>
        </pc:sldMkLst>
        <pc:spChg chg="mod">
          <ac:chgData name="Al Friend" userId="e5ed79da-d858-46d4-9eed-a7a24903f2de" providerId="ADAL" clId="{99F5CDCE-CDC0-4F5D-88E0-3479CB3C7B75}" dt="2025-03-15T17:06:30.150" v="551" actId="20577"/>
          <ac:spMkLst>
            <pc:docMk/>
            <pc:sldMk cId="2392761463" sldId="790"/>
            <ac:spMk id="4" creationId="{89E2C170-E04E-6A3D-9464-05C424C570F4}"/>
          </ac:spMkLst>
        </pc:spChg>
        <pc:spChg chg="del">
          <ac:chgData name="Al Friend" userId="e5ed79da-d858-46d4-9eed-a7a24903f2de" providerId="ADAL" clId="{99F5CDCE-CDC0-4F5D-88E0-3479CB3C7B75}" dt="2025-03-15T17:05:03.656" v="534" actId="478"/>
          <ac:spMkLst>
            <pc:docMk/>
            <pc:sldMk cId="2392761463" sldId="790"/>
            <ac:spMk id="9" creationId="{97956D1B-2468-A7ED-AE7C-5EF917660152}"/>
          </ac:spMkLst>
        </pc:spChg>
      </pc:sldChg>
      <pc:sldChg chg="delSp modSp add mod delAnim modShow">
        <pc:chgData name="Al Friend" userId="e5ed79da-d858-46d4-9eed-a7a24903f2de" providerId="ADAL" clId="{99F5CDCE-CDC0-4F5D-88E0-3479CB3C7B75}" dt="2025-03-15T17:05:39.677" v="544" actId="478"/>
        <pc:sldMkLst>
          <pc:docMk/>
          <pc:sldMk cId="1901201736" sldId="791"/>
        </pc:sldMkLst>
        <pc:spChg chg="del">
          <ac:chgData name="Al Friend" userId="e5ed79da-d858-46d4-9eed-a7a24903f2de" providerId="ADAL" clId="{99F5CDCE-CDC0-4F5D-88E0-3479CB3C7B75}" dt="2025-03-15T17:05:36.003" v="541" actId="478"/>
          <ac:spMkLst>
            <pc:docMk/>
            <pc:sldMk cId="1901201736" sldId="791"/>
            <ac:spMk id="4" creationId="{650E09F7-0AAF-0D0E-F27C-2710F8720540}"/>
          </ac:spMkLst>
        </pc:spChg>
        <pc:spChg chg="del">
          <ac:chgData name="Al Friend" userId="e5ed79da-d858-46d4-9eed-a7a24903f2de" providerId="ADAL" clId="{99F5CDCE-CDC0-4F5D-88E0-3479CB3C7B75}" dt="2025-03-15T17:05:38.963" v="543" actId="478"/>
          <ac:spMkLst>
            <pc:docMk/>
            <pc:sldMk cId="1901201736" sldId="791"/>
            <ac:spMk id="10" creationId="{474455DA-B481-64C6-5D3C-F84824F620B3}"/>
          </ac:spMkLst>
        </pc:spChg>
        <pc:cxnChg chg="del mod">
          <ac:chgData name="Al Friend" userId="e5ed79da-d858-46d4-9eed-a7a24903f2de" providerId="ADAL" clId="{99F5CDCE-CDC0-4F5D-88E0-3479CB3C7B75}" dt="2025-03-15T17:05:37.344" v="542" actId="478"/>
          <ac:cxnSpMkLst>
            <pc:docMk/>
            <pc:sldMk cId="1901201736" sldId="791"/>
            <ac:cxnSpMk id="14" creationId="{41FA9E15-26D3-BD82-2D27-028AAED0D577}"/>
          </ac:cxnSpMkLst>
        </pc:cxnChg>
        <pc:cxnChg chg="del mod">
          <ac:chgData name="Al Friend" userId="e5ed79da-d858-46d4-9eed-a7a24903f2de" providerId="ADAL" clId="{99F5CDCE-CDC0-4F5D-88E0-3479CB3C7B75}" dt="2025-03-15T17:05:39.677" v="544" actId="478"/>
          <ac:cxnSpMkLst>
            <pc:docMk/>
            <pc:sldMk cId="1901201736" sldId="791"/>
            <ac:cxnSpMk id="17" creationId="{76044E7D-480C-3342-9616-0E2CA3BBFFAA}"/>
          </ac:cxnSpMkLst>
        </pc:cxn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ADFB80D-C2E8-416C-B522-D5F6D93F18D7}"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13A3E740-D063-442F-85E3-8C13FFBDAFFB}">
      <dgm:prSet phldrT="[Text]"/>
      <dgm:spPr/>
      <dgm:t>
        <a:bodyPr/>
        <a:lstStyle/>
        <a:p>
          <a:r>
            <a:rPr lang="en-US" dirty="0"/>
            <a:t>SDD</a:t>
          </a:r>
        </a:p>
      </dgm:t>
    </dgm:pt>
    <dgm:pt modelId="{055E1BD7-FB8E-4E56-9F39-EF9F6386A053}" type="parTrans" cxnId="{1B5B31EC-2D9A-481F-92B4-9BD3DD315797}">
      <dgm:prSet/>
      <dgm:spPr/>
      <dgm:t>
        <a:bodyPr/>
        <a:lstStyle/>
        <a:p>
          <a:endParaRPr lang="en-US"/>
        </a:p>
      </dgm:t>
    </dgm:pt>
    <dgm:pt modelId="{87670CDC-835B-4F9F-927F-1317C8E87F86}" type="sibTrans" cxnId="{1B5B31EC-2D9A-481F-92B4-9BD3DD315797}">
      <dgm:prSet/>
      <dgm:spPr/>
      <dgm:t>
        <a:bodyPr/>
        <a:lstStyle/>
        <a:p>
          <a:endParaRPr lang="en-US"/>
        </a:p>
      </dgm:t>
    </dgm:pt>
    <dgm:pt modelId="{AC2B0C85-A34A-449C-BDB1-A298878DE704}">
      <dgm:prSet phldrT="[Text]"/>
      <dgm:spPr/>
      <dgm:t>
        <a:bodyPr/>
        <a:lstStyle/>
        <a:p>
          <a:r>
            <a:rPr lang="en-US" dirty="0"/>
            <a:t>Software Design and Development (40%)</a:t>
          </a:r>
        </a:p>
      </dgm:t>
    </dgm:pt>
    <dgm:pt modelId="{E5225F41-044B-4F7C-A813-74912B7609F7}" type="parTrans" cxnId="{A2F04726-03B2-41D7-AC39-4EB0FD25F0DB}">
      <dgm:prSet/>
      <dgm:spPr/>
      <dgm:t>
        <a:bodyPr/>
        <a:lstStyle/>
        <a:p>
          <a:endParaRPr lang="en-US"/>
        </a:p>
      </dgm:t>
    </dgm:pt>
    <dgm:pt modelId="{C96E9F27-EE7F-4F89-BD19-DC4C6EA4193D}" type="sibTrans" cxnId="{A2F04726-03B2-41D7-AC39-4EB0FD25F0DB}">
      <dgm:prSet/>
      <dgm:spPr/>
      <dgm:t>
        <a:bodyPr/>
        <a:lstStyle/>
        <a:p>
          <a:endParaRPr lang="en-US"/>
        </a:p>
      </dgm:t>
    </dgm:pt>
    <dgm:pt modelId="{711BDD39-3FCE-427A-B0DC-2C28CEED9EDF}">
      <dgm:prSet phldrT="[Text]"/>
      <dgm:spPr/>
      <dgm:t>
        <a:bodyPr/>
        <a:lstStyle/>
        <a:p>
          <a:r>
            <a:rPr lang="en-US" dirty="0"/>
            <a:t>DDD</a:t>
          </a:r>
        </a:p>
      </dgm:t>
    </dgm:pt>
    <dgm:pt modelId="{2D0B9227-5F25-49F4-84E9-F7E211C285CA}" type="parTrans" cxnId="{07BC019F-EA5F-4290-A7F2-F044F5CF5F67}">
      <dgm:prSet/>
      <dgm:spPr/>
      <dgm:t>
        <a:bodyPr/>
        <a:lstStyle/>
        <a:p>
          <a:endParaRPr lang="en-US"/>
        </a:p>
      </dgm:t>
    </dgm:pt>
    <dgm:pt modelId="{56806687-EA3D-424E-8880-B9427A94FF7E}" type="sibTrans" cxnId="{07BC019F-EA5F-4290-A7F2-F044F5CF5F67}">
      <dgm:prSet/>
      <dgm:spPr/>
      <dgm:t>
        <a:bodyPr/>
        <a:lstStyle/>
        <a:p>
          <a:endParaRPr lang="en-US"/>
        </a:p>
      </dgm:t>
    </dgm:pt>
    <dgm:pt modelId="{856C5D97-053A-4768-924C-7BBED1694139}">
      <dgm:prSet phldrT="[Text]"/>
      <dgm:spPr/>
      <dgm:t>
        <a:bodyPr/>
        <a:lstStyle/>
        <a:p>
          <a:r>
            <a:rPr lang="en-US" dirty="0"/>
            <a:t>Database Design and Development (25%)</a:t>
          </a:r>
        </a:p>
      </dgm:t>
    </dgm:pt>
    <dgm:pt modelId="{5882EAA0-9B73-4D58-9B28-101A1A118DA7}" type="parTrans" cxnId="{5ED434D9-CD48-4632-9238-0AD1DC8B7F67}">
      <dgm:prSet/>
      <dgm:spPr/>
      <dgm:t>
        <a:bodyPr/>
        <a:lstStyle/>
        <a:p>
          <a:endParaRPr lang="en-US"/>
        </a:p>
      </dgm:t>
    </dgm:pt>
    <dgm:pt modelId="{FB282A4C-1B09-4A3E-BA59-953ECF9E16C0}" type="sibTrans" cxnId="{5ED434D9-CD48-4632-9238-0AD1DC8B7F67}">
      <dgm:prSet/>
      <dgm:spPr/>
      <dgm:t>
        <a:bodyPr/>
        <a:lstStyle/>
        <a:p>
          <a:endParaRPr lang="en-US"/>
        </a:p>
      </dgm:t>
    </dgm:pt>
    <dgm:pt modelId="{4C2AC2DB-DA7B-4EE8-A271-F42910EF38FA}">
      <dgm:prSet phldrT="[Text]"/>
      <dgm:spPr/>
      <dgm:t>
        <a:bodyPr/>
        <a:lstStyle/>
        <a:p>
          <a:r>
            <a:rPr lang="en-US" dirty="0"/>
            <a:t>WDD</a:t>
          </a:r>
        </a:p>
      </dgm:t>
    </dgm:pt>
    <dgm:pt modelId="{4DCD8EEA-C4AA-404D-A26F-F433BB0189EA}" type="parTrans" cxnId="{F4016BC7-2E72-4F45-A906-6E7F3BDA4E2F}">
      <dgm:prSet/>
      <dgm:spPr/>
      <dgm:t>
        <a:bodyPr/>
        <a:lstStyle/>
        <a:p>
          <a:endParaRPr lang="en-US"/>
        </a:p>
      </dgm:t>
    </dgm:pt>
    <dgm:pt modelId="{E3247148-B6B0-4C23-B610-041B2044E035}" type="sibTrans" cxnId="{F4016BC7-2E72-4F45-A906-6E7F3BDA4E2F}">
      <dgm:prSet/>
      <dgm:spPr/>
      <dgm:t>
        <a:bodyPr/>
        <a:lstStyle/>
        <a:p>
          <a:endParaRPr lang="en-US"/>
        </a:p>
      </dgm:t>
    </dgm:pt>
    <dgm:pt modelId="{6F17941D-CCAD-4AF8-9198-4E8B5F9AEDC2}">
      <dgm:prSet phldrT="[Text]"/>
      <dgm:spPr/>
      <dgm:t>
        <a:bodyPr/>
        <a:lstStyle/>
        <a:p>
          <a:r>
            <a:rPr lang="en-US" dirty="0"/>
            <a:t>Web Design and Development (25%)</a:t>
          </a:r>
        </a:p>
      </dgm:t>
    </dgm:pt>
    <dgm:pt modelId="{6A62EC5C-257B-4078-AC75-009164CBD245}" type="parTrans" cxnId="{9A2AE9EC-1703-4071-9D5B-2F76EC9F4AA5}">
      <dgm:prSet/>
      <dgm:spPr/>
      <dgm:t>
        <a:bodyPr/>
        <a:lstStyle/>
        <a:p>
          <a:endParaRPr lang="en-US"/>
        </a:p>
      </dgm:t>
    </dgm:pt>
    <dgm:pt modelId="{6908D1C2-C5D8-437D-AE20-3870EC3D4B13}" type="sibTrans" cxnId="{9A2AE9EC-1703-4071-9D5B-2F76EC9F4AA5}">
      <dgm:prSet/>
      <dgm:spPr/>
      <dgm:t>
        <a:bodyPr/>
        <a:lstStyle/>
        <a:p>
          <a:endParaRPr lang="en-US"/>
        </a:p>
      </dgm:t>
    </dgm:pt>
    <dgm:pt modelId="{4A3955F4-B1A6-4812-98ED-2D6D02D94E35}">
      <dgm:prSet phldrT="[Text]"/>
      <dgm:spPr/>
      <dgm:t>
        <a:bodyPr/>
        <a:lstStyle/>
        <a:p>
          <a:r>
            <a:rPr lang="en-US" b="1" dirty="0"/>
            <a:t>Assignment</a:t>
          </a:r>
        </a:p>
      </dgm:t>
    </dgm:pt>
    <dgm:pt modelId="{1EF809BA-BB9B-41F6-9A35-2C78CE3A0913}" type="parTrans" cxnId="{7E5A0596-4D16-4207-B5F3-C2FD778C5412}">
      <dgm:prSet/>
      <dgm:spPr/>
      <dgm:t>
        <a:bodyPr/>
        <a:lstStyle/>
        <a:p>
          <a:endParaRPr lang="en-US"/>
        </a:p>
      </dgm:t>
    </dgm:pt>
    <dgm:pt modelId="{10EB35A1-EA5F-40EF-95CA-BDAB4D957484}" type="sibTrans" cxnId="{7E5A0596-4D16-4207-B5F3-C2FD778C5412}">
      <dgm:prSet/>
      <dgm:spPr/>
      <dgm:t>
        <a:bodyPr/>
        <a:lstStyle/>
        <a:p>
          <a:endParaRPr lang="en-US"/>
        </a:p>
      </dgm:t>
    </dgm:pt>
    <dgm:pt modelId="{4C515B8D-87D1-4362-95C3-18B42B452625}">
      <dgm:prSet phldrT="[Text]"/>
      <dgm:spPr>
        <a:solidFill>
          <a:srgbClr val="FF0000"/>
        </a:solidFill>
        <a:ln>
          <a:solidFill>
            <a:srgbClr val="FF0000"/>
          </a:solidFill>
        </a:ln>
      </dgm:spPr>
      <dgm:t>
        <a:bodyPr/>
        <a:lstStyle/>
        <a:p>
          <a:endParaRPr lang="en-US" dirty="0"/>
        </a:p>
      </dgm:t>
    </dgm:pt>
    <dgm:pt modelId="{3413E62F-FACB-412C-9FEF-2E9D080F65F5}" type="parTrans" cxnId="{4AB28759-DCAB-43B1-B5BE-36D4FCDBAA0B}">
      <dgm:prSet/>
      <dgm:spPr/>
      <dgm:t>
        <a:bodyPr/>
        <a:lstStyle/>
        <a:p>
          <a:endParaRPr lang="en-US"/>
        </a:p>
      </dgm:t>
    </dgm:pt>
    <dgm:pt modelId="{387E11D6-6F89-470A-86BE-C608C2106AF6}" type="sibTrans" cxnId="{4AB28759-DCAB-43B1-B5BE-36D4FCDBAA0B}">
      <dgm:prSet/>
      <dgm:spPr/>
      <dgm:t>
        <a:bodyPr/>
        <a:lstStyle/>
        <a:p>
          <a:endParaRPr lang="en-US"/>
        </a:p>
      </dgm:t>
    </dgm:pt>
    <dgm:pt modelId="{E2BA0B41-F146-425E-9754-1E81B83EDF8B}">
      <dgm:prSet phldrT="[Text]"/>
      <dgm:spPr/>
      <dgm:t>
        <a:bodyPr/>
        <a:lstStyle/>
        <a:p>
          <a:r>
            <a:rPr lang="en-US" dirty="0"/>
            <a:t>Computer Systems (10%)</a:t>
          </a:r>
        </a:p>
      </dgm:t>
    </dgm:pt>
    <dgm:pt modelId="{09E005FD-F987-4EBD-9D26-CE4C06669AB5}" type="parTrans" cxnId="{56AEC75D-06D3-4BA4-8933-FE1A0F7AE162}">
      <dgm:prSet/>
      <dgm:spPr/>
      <dgm:t>
        <a:bodyPr/>
        <a:lstStyle/>
        <a:p>
          <a:endParaRPr lang="en-US"/>
        </a:p>
      </dgm:t>
    </dgm:pt>
    <dgm:pt modelId="{017B98FE-F345-4459-B767-E6B696310854}" type="sibTrans" cxnId="{56AEC75D-06D3-4BA4-8933-FE1A0F7AE162}">
      <dgm:prSet/>
      <dgm:spPr/>
      <dgm:t>
        <a:bodyPr/>
        <a:lstStyle/>
        <a:p>
          <a:endParaRPr lang="en-US"/>
        </a:p>
      </dgm:t>
    </dgm:pt>
    <dgm:pt modelId="{780589F0-2154-4E4C-8595-8806E5EF917A}">
      <dgm:prSet phldrT="[Text]"/>
      <dgm:spPr/>
      <dgm:t>
        <a:bodyPr/>
        <a:lstStyle/>
        <a:p>
          <a:r>
            <a:rPr lang="en-US" dirty="0"/>
            <a:t>C/Sys</a:t>
          </a:r>
        </a:p>
      </dgm:t>
    </dgm:pt>
    <dgm:pt modelId="{F00962FA-5389-4E36-9ABB-07A219FF91D3}" type="parTrans" cxnId="{AAFC0F9A-ADA1-4827-BB1A-86C8E3CBC8EB}">
      <dgm:prSet/>
      <dgm:spPr/>
      <dgm:t>
        <a:bodyPr/>
        <a:lstStyle/>
        <a:p>
          <a:endParaRPr lang="en-US"/>
        </a:p>
      </dgm:t>
    </dgm:pt>
    <dgm:pt modelId="{DED9E408-00AC-4B08-A19D-D94226C9548F}" type="sibTrans" cxnId="{AAFC0F9A-ADA1-4827-BB1A-86C8E3CBC8EB}">
      <dgm:prSet/>
      <dgm:spPr/>
      <dgm:t>
        <a:bodyPr/>
        <a:lstStyle/>
        <a:p>
          <a:endParaRPr lang="en-US"/>
        </a:p>
      </dgm:t>
    </dgm:pt>
    <dgm:pt modelId="{75E710BF-3292-4B3F-A454-B7E6BF72E2C7}">
      <dgm:prSet phldrT="[Text]"/>
      <dgm:spPr/>
      <dgm:t>
        <a:bodyPr/>
        <a:lstStyle/>
        <a:p>
          <a:r>
            <a:rPr lang="en-US" b="1" dirty="0"/>
            <a:t>Exam</a:t>
          </a:r>
        </a:p>
      </dgm:t>
    </dgm:pt>
    <dgm:pt modelId="{E03E4501-7796-49DD-B7C4-88D3AB91E6DB}" type="parTrans" cxnId="{F320287E-B3C2-4880-9516-FFD6695AE0E7}">
      <dgm:prSet/>
      <dgm:spPr/>
      <dgm:t>
        <a:bodyPr/>
        <a:lstStyle/>
        <a:p>
          <a:endParaRPr lang="en-US"/>
        </a:p>
      </dgm:t>
    </dgm:pt>
    <dgm:pt modelId="{7BCEDD18-C1A5-4D74-BD02-31A9F5C8DF2C}" type="sibTrans" cxnId="{F320287E-B3C2-4880-9516-FFD6695AE0E7}">
      <dgm:prSet/>
      <dgm:spPr/>
      <dgm:t>
        <a:bodyPr/>
        <a:lstStyle/>
        <a:p>
          <a:endParaRPr lang="en-US"/>
        </a:p>
      </dgm:t>
    </dgm:pt>
    <dgm:pt modelId="{9EC5D7E7-13E1-4749-A134-4C83AB922A61}">
      <dgm:prSet phldrT="[Text]"/>
      <dgm:spPr>
        <a:solidFill>
          <a:srgbClr val="FF0000"/>
        </a:solidFill>
        <a:ln>
          <a:solidFill>
            <a:srgbClr val="FF0000"/>
          </a:solidFill>
        </a:ln>
      </dgm:spPr>
      <dgm:t>
        <a:bodyPr/>
        <a:lstStyle/>
        <a:p>
          <a:endParaRPr lang="en-US" dirty="0"/>
        </a:p>
      </dgm:t>
    </dgm:pt>
    <dgm:pt modelId="{5C3B17FD-DFBE-4B56-9F97-5E041A0D5E90}" type="parTrans" cxnId="{4944EAFC-B2B0-4E7D-94E9-B17B5C2D380E}">
      <dgm:prSet/>
      <dgm:spPr/>
      <dgm:t>
        <a:bodyPr/>
        <a:lstStyle/>
        <a:p>
          <a:endParaRPr lang="en-US"/>
        </a:p>
      </dgm:t>
    </dgm:pt>
    <dgm:pt modelId="{B7023446-8BB7-45ED-9CB6-4F5FC1A1AF95}" type="sibTrans" cxnId="{4944EAFC-B2B0-4E7D-94E9-B17B5C2D380E}">
      <dgm:prSet/>
      <dgm:spPr/>
      <dgm:t>
        <a:bodyPr/>
        <a:lstStyle/>
        <a:p>
          <a:endParaRPr lang="en-US"/>
        </a:p>
      </dgm:t>
    </dgm:pt>
    <dgm:pt modelId="{7EBBDEE6-A55E-47FA-9020-5BC46200AFFC}" type="pres">
      <dgm:prSet presAssocID="{AADFB80D-C2E8-416C-B522-D5F6D93F18D7}" presName="linearFlow" presStyleCnt="0">
        <dgm:presLayoutVars>
          <dgm:dir/>
          <dgm:animLvl val="lvl"/>
          <dgm:resizeHandles val="exact"/>
        </dgm:presLayoutVars>
      </dgm:prSet>
      <dgm:spPr/>
    </dgm:pt>
    <dgm:pt modelId="{C2DD6752-EEDA-4174-9D58-1EADF09490B5}" type="pres">
      <dgm:prSet presAssocID="{13A3E740-D063-442F-85E3-8C13FFBDAFFB}" presName="composite" presStyleCnt="0"/>
      <dgm:spPr/>
    </dgm:pt>
    <dgm:pt modelId="{DFA48299-B840-4714-A5F6-769C74D74113}" type="pres">
      <dgm:prSet presAssocID="{13A3E740-D063-442F-85E3-8C13FFBDAFFB}" presName="parentText" presStyleLbl="alignNode1" presStyleIdx="0" presStyleCnt="6">
        <dgm:presLayoutVars>
          <dgm:chMax val="1"/>
          <dgm:bulletEnabled val="1"/>
        </dgm:presLayoutVars>
      </dgm:prSet>
      <dgm:spPr/>
    </dgm:pt>
    <dgm:pt modelId="{19C32B8D-512E-49A1-A0E6-109384C61E4D}" type="pres">
      <dgm:prSet presAssocID="{13A3E740-D063-442F-85E3-8C13FFBDAFFB}" presName="descendantText" presStyleLbl="alignAcc1" presStyleIdx="0" presStyleCnt="6">
        <dgm:presLayoutVars>
          <dgm:bulletEnabled val="1"/>
        </dgm:presLayoutVars>
      </dgm:prSet>
      <dgm:spPr/>
    </dgm:pt>
    <dgm:pt modelId="{EB6649E3-7C43-464A-A458-4DE8A2D95277}" type="pres">
      <dgm:prSet presAssocID="{87670CDC-835B-4F9F-927F-1317C8E87F86}" presName="sp" presStyleCnt="0"/>
      <dgm:spPr/>
    </dgm:pt>
    <dgm:pt modelId="{B03EC7DE-1F17-45FD-8EC4-5657CB3CA06B}" type="pres">
      <dgm:prSet presAssocID="{711BDD39-3FCE-427A-B0DC-2C28CEED9EDF}" presName="composite" presStyleCnt="0"/>
      <dgm:spPr/>
    </dgm:pt>
    <dgm:pt modelId="{AAD30B60-88C6-4919-B6DD-9F480459E84E}" type="pres">
      <dgm:prSet presAssocID="{711BDD39-3FCE-427A-B0DC-2C28CEED9EDF}" presName="parentText" presStyleLbl="alignNode1" presStyleIdx="1" presStyleCnt="6">
        <dgm:presLayoutVars>
          <dgm:chMax val="1"/>
          <dgm:bulletEnabled val="1"/>
        </dgm:presLayoutVars>
      </dgm:prSet>
      <dgm:spPr/>
    </dgm:pt>
    <dgm:pt modelId="{0DFDFC6D-8604-4378-B6A3-6A6720006C95}" type="pres">
      <dgm:prSet presAssocID="{711BDD39-3FCE-427A-B0DC-2C28CEED9EDF}" presName="descendantText" presStyleLbl="alignAcc1" presStyleIdx="1" presStyleCnt="6">
        <dgm:presLayoutVars>
          <dgm:bulletEnabled val="1"/>
        </dgm:presLayoutVars>
      </dgm:prSet>
      <dgm:spPr/>
    </dgm:pt>
    <dgm:pt modelId="{8738B044-A46F-4E69-BD1E-16537D77F816}" type="pres">
      <dgm:prSet presAssocID="{56806687-EA3D-424E-8880-B9427A94FF7E}" presName="sp" presStyleCnt="0"/>
      <dgm:spPr/>
    </dgm:pt>
    <dgm:pt modelId="{D4F01D1E-88B7-466D-B76A-F726FF7DE3F8}" type="pres">
      <dgm:prSet presAssocID="{4C2AC2DB-DA7B-4EE8-A271-F42910EF38FA}" presName="composite" presStyleCnt="0"/>
      <dgm:spPr/>
    </dgm:pt>
    <dgm:pt modelId="{3451A250-69C4-4911-A975-CCB8D5F6053B}" type="pres">
      <dgm:prSet presAssocID="{4C2AC2DB-DA7B-4EE8-A271-F42910EF38FA}" presName="parentText" presStyleLbl="alignNode1" presStyleIdx="2" presStyleCnt="6">
        <dgm:presLayoutVars>
          <dgm:chMax val="1"/>
          <dgm:bulletEnabled val="1"/>
        </dgm:presLayoutVars>
      </dgm:prSet>
      <dgm:spPr/>
    </dgm:pt>
    <dgm:pt modelId="{56AFEC8A-7D45-4965-A718-64DE087BA59E}" type="pres">
      <dgm:prSet presAssocID="{4C2AC2DB-DA7B-4EE8-A271-F42910EF38FA}" presName="descendantText" presStyleLbl="alignAcc1" presStyleIdx="2" presStyleCnt="6">
        <dgm:presLayoutVars>
          <dgm:bulletEnabled val="1"/>
        </dgm:presLayoutVars>
      </dgm:prSet>
      <dgm:spPr/>
    </dgm:pt>
    <dgm:pt modelId="{E061B53C-41F2-4FB1-8AB8-871078ECF09F}" type="pres">
      <dgm:prSet presAssocID="{E3247148-B6B0-4C23-B610-041B2044E035}" presName="sp" presStyleCnt="0"/>
      <dgm:spPr/>
    </dgm:pt>
    <dgm:pt modelId="{3E2A20E0-2799-4B60-847C-0291A143F060}" type="pres">
      <dgm:prSet presAssocID="{4C515B8D-87D1-4362-95C3-18B42B452625}" presName="composite" presStyleCnt="0"/>
      <dgm:spPr/>
    </dgm:pt>
    <dgm:pt modelId="{17253025-0BE3-46B4-B2C8-BFD879D75B26}" type="pres">
      <dgm:prSet presAssocID="{4C515B8D-87D1-4362-95C3-18B42B452625}" presName="parentText" presStyleLbl="alignNode1" presStyleIdx="3" presStyleCnt="6">
        <dgm:presLayoutVars>
          <dgm:chMax val="1"/>
          <dgm:bulletEnabled val="1"/>
        </dgm:presLayoutVars>
      </dgm:prSet>
      <dgm:spPr/>
    </dgm:pt>
    <dgm:pt modelId="{B2D4CD90-7709-4B59-AC85-D09667CFC12B}" type="pres">
      <dgm:prSet presAssocID="{4C515B8D-87D1-4362-95C3-18B42B452625}" presName="descendantText" presStyleLbl="alignAcc1" presStyleIdx="3" presStyleCnt="6">
        <dgm:presLayoutVars>
          <dgm:bulletEnabled val="1"/>
        </dgm:presLayoutVars>
      </dgm:prSet>
      <dgm:spPr/>
    </dgm:pt>
    <dgm:pt modelId="{FCA35A52-5E56-41CA-AAAA-74E510180904}" type="pres">
      <dgm:prSet presAssocID="{387E11D6-6F89-470A-86BE-C608C2106AF6}" presName="sp" presStyleCnt="0"/>
      <dgm:spPr/>
    </dgm:pt>
    <dgm:pt modelId="{BC0413A5-5CFC-41A1-A4D1-32D9D3A580EB}" type="pres">
      <dgm:prSet presAssocID="{780589F0-2154-4E4C-8595-8806E5EF917A}" presName="composite" presStyleCnt="0"/>
      <dgm:spPr/>
    </dgm:pt>
    <dgm:pt modelId="{056CCBB6-5CE0-4348-89C6-99FB2D3AB62B}" type="pres">
      <dgm:prSet presAssocID="{780589F0-2154-4E4C-8595-8806E5EF917A}" presName="parentText" presStyleLbl="alignNode1" presStyleIdx="4" presStyleCnt="6">
        <dgm:presLayoutVars>
          <dgm:chMax val="1"/>
          <dgm:bulletEnabled val="1"/>
        </dgm:presLayoutVars>
      </dgm:prSet>
      <dgm:spPr/>
    </dgm:pt>
    <dgm:pt modelId="{90709722-0E94-45E4-BEDD-48CB660682DD}" type="pres">
      <dgm:prSet presAssocID="{780589F0-2154-4E4C-8595-8806E5EF917A}" presName="descendantText" presStyleLbl="alignAcc1" presStyleIdx="4" presStyleCnt="6">
        <dgm:presLayoutVars>
          <dgm:bulletEnabled val="1"/>
        </dgm:presLayoutVars>
      </dgm:prSet>
      <dgm:spPr/>
    </dgm:pt>
    <dgm:pt modelId="{13B0A0BF-E273-47AE-B262-3C6C9C4E8968}" type="pres">
      <dgm:prSet presAssocID="{DED9E408-00AC-4B08-A19D-D94226C9548F}" presName="sp" presStyleCnt="0"/>
      <dgm:spPr/>
    </dgm:pt>
    <dgm:pt modelId="{5FCAE6DF-E40E-46F3-84CF-149E85A19097}" type="pres">
      <dgm:prSet presAssocID="{9EC5D7E7-13E1-4749-A134-4C83AB922A61}" presName="composite" presStyleCnt="0"/>
      <dgm:spPr/>
    </dgm:pt>
    <dgm:pt modelId="{EB2E52AE-8FCF-47D0-B499-CFCFAF1883A9}" type="pres">
      <dgm:prSet presAssocID="{9EC5D7E7-13E1-4749-A134-4C83AB922A61}" presName="parentText" presStyleLbl="alignNode1" presStyleIdx="5" presStyleCnt="6">
        <dgm:presLayoutVars>
          <dgm:chMax val="1"/>
          <dgm:bulletEnabled val="1"/>
        </dgm:presLayoutVars>
      </dgm:prSet>
      <dgm:spPr/>
    </dgm:pt>
    <dgm:pt modelId="{C92F1771-01AA-4FF3-B7EC-0229DB7A592C}" type="pres">
      <dgm:prSet presAssocID="{9EC5D7E7-13E1-4749-A134-4C83AB922A61}" presName="descendantText" presStyleLbl="alignAcc1" presStyleIdx="5" presStyleCnt="6">
        <dgm:presLayoutVars>
          <dgm:bulletEnabled val="1"/>
        </dgm:presLayoutVars>
      </dgm:prSet>
      <dgm:spPr/>
    </dgm:pt>
  </dgm:ptLst>
  <dgm:cxnLst>
    <dgm:cxn modelId="{B5BAA509-F012-4E82-9E50-DD70E5E7F1B2}" type="presOf" srcId="{AADFB80D-C2E8-416C-B522-D5F6D93F18D7}" destId="{7EBBDEE6-A55E-47FA-9020-5BC46200AFFC}" srcOrd="0" destOrd="0" presId="urn:microsoft.com/office/officeart/2005/8/layout/chevron2"/>
    <dgm:cxn modelId="{51AC560A-15D5-4873-A728-46FA9B3877F9}" type="presOf" srcId="{780589F0-2154-4E4C-8595-8806E5EF917A}" destId="{056CCBB6-5CE0-4348-89C6-99FB2D3AB62B}" srcOrd="0" destOrd="0" presId="urn:microsoft.com/office/officeart/2005/8/layout/chevron2"/>
    <dgm:cxn modelId="{75D9DC0C-11C7-49DD-8A71-811F74721BA7}" type="presOf" srcId="{4C2AC2DB-DA7B-4EE8-A271-F42910EF38FA}" destId="{3451A250-69C4-4911-A975-CCB8D5F6053B}" srcOrd="0" destOrd="0" presId="urn:microsoft.com/office/officeart/2005/8/layout/chevron2"/>
    <dgm:cxn modelId="{0113120F-3FE7-4154-8079-D7AA5B4E9BD0}" type="presOf" srcId="{6F17941D-CCAD-4AF8-9198-4E8B5F9AEDC2}" destId="{56AFEC8A-7D45-4965-A718-64DE087BA59E}" srcOrd="0" destOrd="0" presId="urn:microsoft.com/office/officeart/2005/8/layout/chevron2"/>
    <dgm:cxn modelId="{6521D611-0B51-48EB-B293-CE7ADA48FE29}" type="presOf" srcId="{711BDD39-3FCE-427A-B0DC-2C28CEED9EDF}" destId="{AAD30B60-88C6-4919-B6DD-9F480459E84E}" srcOrd="0" destOrd="0" presId="urn:microsoft.com/office/officeart/2005/8/layout/chevron2"/>
    <dgm:cxn modelId="{A2F04726-03B2-41D7-AC39-4EB0FD25F0DB}" srcId="{13A3E740-D063-442F-85E3-8C13FFBDAFFB}" destId="{AC2B0C85-A34A-449C-BDB1-A298878DE704}" srcOrd="0" destOrd="0" parTransId="{E5225F41-044B-4F7C-A813-74912B7609F7}" sibTransId="{C96E9F27-EE7F-4F89-BD19-DC4C6EA4193D}"/>
    <dgm:cxn modelId="{D49F1534-E21B-49CA-902B-89FB72311FD2}" type="presOf" srcId="{4C515B8D-87D1-4362-95C3-18B42B452625}" destId="{17253025-0BE3-46B4-B2C8-BFD879D75B26}" srcOrd="0" destOrd="0" presId="urn:microsoft.com/office/officeart/2005/8/layout/chevron2"/>
    <dgm:cxn modelId="{465C8D34-FC72-4D1A-9E65-4F4016ABC282}" type="presOf" srcId="{13A3E740-D063-442F-85E3-8C13FFBDAFFB}" destId="{DFA48299-B840-4714-A5F6-769C74D74113}" srcOrd="0" destOrd="0" presId="urn:microsoft.com/office/officeart/2005/8/layout/chevron2"/>
    <dgm:cxn modelId="{56AEC75D-06D3-4BA4-8933-FE1A0F7AE162}" srcId="{780589F0-2154-4E4C-8595-8806E5EF917A}" destId="{E2BA0B41-F146-425E-9754-1E81B83EDF8B}" srcOrd="0" destOrd="0" parTransId="{09E005FD-F987-4EBD-9D26-CE4C06669AB5}" sibTransId="{017B98FE-F345-4459-B767-E6B696310854}"/>
    <dgm:cxn modelId="{2B7AD66F-7BCF-434E-A3B5-2F39AADE0BF7}" type="presOf" srcId="{E2BA0B41-F146-425E-9754-1E81B83EDF8B}" destId="{90709722-0E94-45E4-BEDD-48CB660682DD}" srcOrd="0" destOrd="0" presId="urn:microsoft.com/office/officeart/2005/8/layout/chevron2"/>
    <dgm:cxn modelId="{5C508956-AB66-4052-8A09-9D7A16ABB973}" type="presOf" srcId="{4A3955F4-B1A6-4812-98ED-2D6D02D94E35}" destId="{B2D4CD90-7709-4B59-AC85-D09667CFC12B}" srcOrd="0" destOrd="0" presId="urn:microsoft.com/office/officeart/2005/8/layout/chevron2"/>
    <dgm:cxn modelId="{4AB28759-DCAB-43B1-B5BE-36D4FCDBAA0B}" srcId="{AADFB80D-C2E8-416C-B522-D5F6D93F18D7}" destId="{4C515B8D-87D1-4362-95C3-18B42B452625}" srcOrd="3" destOrd="0" parTransId="{3413E62F-FACB-412C-9FEF-2E9D080F65F5}" sibTransId="{387E11D6-6F89-470A-86BE-C608C2106AF6}"/>
    <dgm:cxn modelId="{F320287E-B3C2-4880-9516-FFD6695AE0E7}" srcId="{9EC5D7E7-13E1-4749-A134-4C83AB922A61}" destId="{75E710BF-3292-4B3F-A454-B7E6BF72E2C7}" srcOrd="0" destOrd="0" parTransId="{E03E4501-7796-49DD-B7C4-88D3AB91E6DB}" sibTransId="{7BCEDD18-C1A5-4D74-BD02-31A9F5C8DF2C}"/>
    <dgm:cxn modelId="{D36EDC8C-BDD1-4F1F-9AB5-8EDEF33F628F}" type="presOf" srcId="{75E710BF-3292-4B3F-A454-B7E6BF72E2C7}" destId="{C92F1771-01AA-4FF3-B7EC-0229DB7A592C}" srcOrd="0" destOrd="0" presId="urn:microsoft.com/office/officeart/2005/8/layout/chevron2"/>
    <dgm:cxn modelId="{7E5A0596-4D16-4207-B5F3-C2FD778C5412}" srcId="{4C515B8D-87D1-4362-95C3-18B42B452625}" destId="{4A3955F4-B1A6-4812-98ED-2D6D02D94E35}" srcOrd="0" destOrd="0" parTransId="{1EF809BA-BB9B-41F6-9A35-2C78CE3A0913}" sibTransId="{10EB35A1-EA5F-40EF-95CA-BDAB4D957484}"/>
    <dgm:cxn modelId="{AAFC0F9A-ADA1-4827-BB1A-86C8E3CBC8EB}" srcId="{AADFB80D-C2E8-416C-B522-D5F6D93F18D7}" destId="{780589F0-2154-4E4C-8595-8806E5EF917A}" srcOrd="4" destOrd="0" parTransId="{F00962FA-5389-4E36-9ABB-07A219FF91D3}" sibTransId="{DED9E408-00AC-4B08-A19D-D94226C9548F}"/>
    <dgm:cxn modelId="{07BC019F-EA5F-4290-A7F2-F044F5CF5F67}" srcId="{AADFB80D-C2E8-416C-B522-D5F6D93F18D7}" destId="{711BDD39-3FCE-427A-B0DC-2C28CEED9EDF}" srcOrd="1" destOrd="0" parTransId="{2D0B9227-5F25-49F4-84E9-F7E211C285CA}" sibTransId="{56806687-EA3D-424E-8880-B9427A94FF7E}"/>
    <dgm:cxn modelId="{2AB70DB2-120D-4916-A542-8BD092D58E08}" type="presOf" srcId="{AC2B0C85-A34A-449C-BDB1-A298878DE704}" destId="{19C32B8D-512E-49A1-A0E6-109384C61E4D}" srcOrd="0" destOrd="0" presId="urn:microsoft.com/office/officeart/2005/8/layout/chevron2"/>
    <dgm:cxn modelId="{F4016BC7-2E72-4F45-A906-6E7F3BDA4E2F}" srcId="{AADFB80D-C2E8-416C-B522-D5F6D93F18D7}" destId="{4C2AC2DB-DA7B-4EE8-A271-F42910EF38FA}" srcOrd="2" destOrd="0" parTransId="{4DCD8EEA-C4AA-404D-A26F-F433BB0189EA}" sibTransId="{E3247148-B6B0-4C23-B610-041B2044E035}"/>
    <dgm:cxn modelId="{95BAE2D2-7669-469D-9AF0-D651B51FCE91}" type="presOf" srcId="{9EC5D7E7-13E1-4749-A134-4C83AB922A61}" destId="{EB2E52AE-8FCF-47D0-B499-CFCFAF1883A9}" srcOrd="0" destOrd="0" presId="urn:microsoft.com/office/officeart/2005/8/layout/chevron2"/>
    <dgm:cxn modelId="{5ED434D9-CD48-4632-9238-0AD1DC8B7F67}" srcId="{711BDD39-3FCE-427A-B0DC-2C28CEED9EDF}" destId="{856C5D97-053A-4768-924C-7BBED1694139}" srcOrd="0" destOrd="0" parTransId="{5882EAA0-9B73-4D58-9B28-101A1A118DA7}" sibTransId="{FB282A4C-1B09-4A3E-BA59-953ECF9E16C0}"/>
    <dgm:cxn modelId="{37E82DE3-0EF4-4A02-AA7D-36369B21C5B2}" type="presOf" srcId="{856C5D97-053A-4768-924C-7BBED1694139}" destId="{0DFDFC6D-8604-4378-B6A3-6A6720006C95}" srcOrd="0" destOrd="0" presId="urn:microsoft.com/office/officeart/2005/8/layout/chevron2"/>
    <dgm:cxn modelId="{1B5B31EC-2D9A-481F-92B4-9BD3DD315797}" srcId="{AADFB80D-C2E8-416C-B522-D5F6D93F18D7}" destId="{13A3E740-D063-442F-85E3-8C13FFBDAFFB}" srcOrd="0" destOrd="0" parTransId="{055E1BD7-FB8E-4E56-9F39-EF9F6386A053}" sibTransId="{87670CDC-835B-4F9F-927F-1317C8E87F86}"/>
    <dgm:cxn modelId="{9A2AE9EC-1703-4071-9D5B-2F76EC9F4AA5}" srcId="{4C2AC2DB-DA7B-4EE8-A271-F42910EF38FA}" destId="{6F17941D-CCAD-4AF8-9198-4E8B5F9AEDC2}" srcOrd="0" destOrd="0" parTransId="{6A62EC5C-257B-4078-AC75-009164CBD245}" sibTransId="{6908D1C2-C5D8-437D-AE20-3870EC3D4B13}"/>
    <dgm:cxn modelId="{4944EAFC-B2B0-4E7D-94E9-B17B5C2D380E}" srcId="{AADFB80D-C2E8-416C-B522-D5F6D93F18D7}" destId="{9EC5D7E7-13E1-4749-A134-4C83AB922A61}" srcOrd="5" destOrd="0" parTransId="{5C3B17FD-DFBE-4B56-9F97-5E041A0D5E90}" sibTransId="{B7023446-8BB7-45ED-9CB6-4F5FC1A1AF95}"/>
    <dgm:cxn modelId="{2CC3E848-3291-4CD0-B317-41F5D7C45A7F}" type="presParOf" srcId="{7EBBDEE6-A55E-47FA-9020-5BC46200AFFC}" destId="{C2DD6752-EEDA-4174-9D58-1EADF09490B5}" srcOrd="0" destOrd="0" presId="urn:microsoft.com/office/officeart/2005/8/layout/chevron2"/>
    <dgm:cxn modelId="{F2611B9D-ED34-4E48-B173-7425A1C12702}" type="presParOf" srcId="{C2DD6752-EEDA-4174-9D58-1EADF09490B5}" destId="{DFA48299-B840-4714-A5F6-769C74D74113}" srcOrd="0" destOrd="0" presId="urn:microsoft.com/office/officeart/2005/8/layout/chevron2"/>
    <dgm:cxn modelId="{0339950F-F790-4C54-B5C5-7E748C166A64}" type="presParOf" srcId="{C2DD6752-EEDA-4174-9D58-1EADF09490B5}" destId="{19C32B8D-512E-49A1-A0E6-109384C61E4D}" srcOrd="1" destOrd="0" presId="urn:microsoft.com/office/officeart/2005/8/layout/chevron2"/>
    <dgm:cxn modelId="{8C3B7F65-E991-4727-96FD-4A397BC99530}" type="presParOf" srcId="{7EBBDEE6-A55E-47FA-9020-5BC46200AFFC}" destId="{EB6649E3-7C43-464A-A458-4DE8A2D95277}" srcOrd="1" destOrd="0" presId="urn:microsoft.com/office/officeart/2005/8/layout/chevron2"/>
    <dgm:cxn modelId="{67686BDB-624B-4768-B17C-649608EC595D}" type="presParOf" srcId="{7EBBDEE6-A55E-47FA-9020-5BC46200AFFC}" destId="{B03EC7DE-1F17-45FD-8EC4-5657CB3CA06B}" srcOrd="2" destOrd="0" presId="urn:microsoft.com/office/officeart/2005/8/layout/chevron2"/>
    <dgm:cxn modelId="{E384677C-5D5C-4BA0-9373-811233886715}" type="presParOf" srcId="{B03EC7DE-1F17-45FD-8EC4-5657CB3CA06B}" destId="{AAD30B60-88C6-4919-B6DD-9F480459E84E}" srcOrd="0" destOrd="0" presId="urn:microsoft.com/office/officeart/2005/8/layout/chevron2"/>
    <dgm:cxn modelId="{990050CC-88AF-4BFD-BA57-27FA9CC550C6}" type="presParOf" srcId="{B03EC7DE-1F17-45FD-8EC4-5657CB3CA06B}" destId="{0DFDFC6D-8604-4378-B6A3-6A6720006C95}" srcOrd="1" destOrd="0" presId="urn:microsoft.com/office/officeart/2005/8/layout/chevron2"/>
    <dgm:cxn modelId="{577D7B9B-111D-49E5-8B31-17247683DAAB}" type="presParOf" srcId="{7EBBDEE6-A55E-47FA-9020-5BC46200AFFC}" destId="{8738B044-A46F-4E69-BD1E-16537D77F816}" srcOrd="3" destOrd="0" presId="urn:microsoft.com/office/officeart/2005/8/layout/chevron2"/>
    <dgm:cxn modelId="{EAF4121D-00B1-46BD-B1F6-93EB6FBED3D3}" type="presParOf" srcId="{7EBBDEE6-A55E-47FA-9020-5BC46200AFFC}" destId="{D4F01D1E-88B7-466D-B76A-F726FF7DE3F8}" srcOrd="4" destOrd="0" presId="urn:microsoft.com/office/officeart/2005/8/layout/chevron2"/>
    <dgm:cxn modelId="{460F7729-81B3-46BB-891B-6E4175CCD089}" type="presParOf" srcId="{D4F01D1E-88B7-466D-B76A-F726FF7DE3F8}" destId="{3451A250-69C4-4911-A975-CCB8D5F6053B}" srcOrd="0" destOrd="0" presId="urn:microsoft.com/office/officeart/2005/8/layout/chevron2"/>
    <dgm:cxn modelId="{A48AB365-FFFF-4401-96B5-C1A6F80EE146}" type="presParOf" srcId="{D4F01D1E-88B7-466D-B76A-F726FF7DE3F8}" destId="{56AFEC8A-7D45-4965-A718-64DE087BA59E}" srcOrd="1" destOrd="0" presId="urn:microsoft.com/office/officeart/2005/8/layout/chevron2"/>
    <dgm:cxn modelId="{A114524B-CDF1-4D77-9C13-30CC18B34AFA}" type="presParOf" srcId="{7EBBDEE6-A55E-47FA-9020-5BC46200AFFC}" destId="{E061B53C-41F2-4FB1-8AB8-871078ECF09F}" srcOrd="5" destOrd="0" presId="urn:microsoft.com/office/officeart/2005/8/layout/chevron2"/>
    <dgm:cxn modelId="{4B8D09CE-12DA-4A98-A079-57B4B36ABD66}" type="presParOf" srcId="{7EBBDEE6-A55E-47FA-9020-5BC46200AFFC}" destId="{3E2A20E0-2799-4B60-847C-0291A143F060}" srcOrd="6" destOrd="0" presId="urn:microsoft.com/office/officeart/2005/8/layout/chevron2"/>
    <dgm:cxn modelId="{DD09799F-3B55-4A21-B1D8-51D0255A8FC0}" type="presParOf" srcId="{3E2A20E0-2799-4B60-847C-0291A143F060}" destId="{17253025-0BE3-46B4-B2C8-BFD879D75B26}" srcOrd="0" destOrd="0" presId="urn:microsoft.com/office/officeart/2005/8/layout/chevron2"/>
    <dgm:cxn modelId="{B28B55D1-C1C4-4929-B387-2753095F16BC}" type="presParOf" srcId="{3E2A20E0-2799-4B60-847C-0291A143F060}" destId="{B2D4CD90-7709-4B59-AC85-D09667CFC12B}" srcOrd="1" destOrd="0" presId="urn:microsoft.com/office/officeart/2005/8/layout/chevron2"/>
    <dgm:cxn modelId="{14614803-1AE9-4484-B475-713BAB65206C}" type="presParOf" srcId="{7EBBDEE6-A55E-47FA-9020-5BC46200AFFC}" destId="{FCA35A52-5E56-41CA-AAAA-74E510180904}" srcOrd="7" destOrd="0" presId="urn:microsoft.com/office/officeart/2005/8/layout/chevron2"/>
    <dgm:cxn modelId="{5FCECAA4-B55F-4524-B52B-5579AFC35055}" type="presParOf" srcId="{7EBBDEE6-A55E-47FA-9020-5BC46200AFFC}" destId="{BC0413A5-5CFC-41A1-A4D1-32D9D3A580EB}" srcOrd="8" destOrd="0" presId="urn:microsoft.com/office/officeart/2005/8/layout/chevron2"/>
    <dgm:cxn modelId="{A5C36485-CCE1-4523-911E-6345AFDCF231}" type="presParOf" srcId="{BC0413A5-5CFC-41A1-A4D1-32D9D3A580EB}" destId="{056CCBB6-5CE0-4348-89C6-99FB2D3AB62B}" srcOrd="0" destOrd="0" presId="urn:microsoft.com/office/officeart/2005/8/layout/chevron2"/>
    <dgm:cxn modelId="{49CDF3A4-EBDD-472A-8CEE-35499F216772}" type="presParOf" srcId="{BC0413A5-5CFC-41A1-A4D1-32D9D3A580EB}" destId="{90709722-0E94-45E4-BEDD-48CB660682DD}" srcOrd="1" destOrd="0" presId="urn:microsoft.com/office/officeart/2005/8/layout/chevron2"/>
    <dgm:cxn modelId="{5DA3A105-B2B5-4570-ACCF-A2B4BFFDA4E8}" type="presParOf" srcId="{7EBBDEE6-A55E-47FA-9020-5BC46200AFFC}" destId="{13B0A0BF-E273-47AE-B262-3C6C9C4E8968}" srcOrd="9" destOrd="0" presId="urn:microsoft.com/office/officeart/2005/8/layout/chevron2"/>
    <dgm:cxn modelId="{9C5603DB-FB5F-489A-A5FC-119F4545BE24}" type="presParOf" srcId="{7EBBDEE6-A55E-47FA-9020-5BC46200AFFC}" destId="{5FCAE6DF-E40E-46F3-84CF-149E85A19097}" srcOrd="10" destOrd="0" presId="urn:microsoft.com/office/officeart/2005/8/layout/chevron2"/>
    <dgm:cxn modelId="{F75C00D0-5E0F-413E-AC94-1D55800F95C3}" type="presParOf" srcId="{5FCAE6DF-E40E-46F3-84CF-149E85A19097}" destId="{EB2E52AE-8FCF-47D0-B499-CFCFAF1883A9}" srcOrd="0" destOrd="0" presId="urn:microsoft.com/office/officeart/2005/8/layout/chevron2"/>
    <dgm:cxn modelId="{3052A6C1-D8FE-443D-9D61-8901A566CBC1}" type="presParOf" srcId="{5FCAE6DF-E40E-46F3-84CF-149E85A19097}" destId="{C92F1771-01AA-4FF3-B7EC-0229DB7A592C}"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ADFB80D-C2E8-416C-B522-D5F6D93F18D7}"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13A3E740-D063-442F-85E3-8C13FFBDAFFB}">
      <dgm:prSet phldrT="[Text]"/>
      <dgm:spPr/>
      <dgm:t>
        <a:bodyPr/>
        <a:lstStyle/>
        <a:p>
          <a:r>
            <a:rPr lang="en-US" dirty="0"/>
            <a:t>SDD</a:t>
          </a:r>
        </a:p>
      </dgm:t>
    </dgm:pt>
    <dgm:pt modelId="{055E1BD7-FB8E-4E56-9F39-EF9F6386A053}" type="parTrans" cxnId="{1B5B31EC-2D9A-481F-92B4-9BD3DD315797}">
      <dgm:prSet/>
      <dgm:spPr/>
      <dgm:t>
        <a:bodyPr/>
        <a:lstStyle/>
        <a:p>
          <a:endParaRPr lang="en-US"/>
        </a:p>
      </dgm:t>
    </dgm:pt>
    <dgm:pt modelId="{87670CDC-835B-4F9F-927F-1317C8E87F86}" type="sibTrans" cxnId="{1B5B31EC-2D9A-481F-92B4-9BD3DD315797}">
      <dgm:prSet/>
      <dgm:spPr/>
      <dgm:t>
        <a:bodyPr/>
        <a:lstStyle/>
        <a:p>
          <a:endParaRPr lang="en-US"/>
        </a:p>
      </dgm:t>
    </dgm:pt>
    <dgm:pt modelId="{AC2B0C85-A34A-449C-BDB1-A298878DE704}">
      <dgm:prSet phldrT="[Text]"/>
      <dgm:spPr/>
      <dgm:t>
        <a:bodyPr/>
        <a:lstStyle/>
        <a:p>
          <a:r>
            <a:rPr lang="en-US" dirty="0"/>
            <a:t>Software Design and Development (53%)</a:t>
          </a:r>
        </a:p>
      </dgm:t>
    </dgm:pt>
    <dgm:pt modelId="{E5225F41-044B-4F7C-A813-74912B7609F7}" type="parTrans" cxnId="{A2F04726-03B2-41D7-AC39-4EB0FD25F0DB}">
      <dgm:prSet/>
      <dgm:spPr/>
      <dgm:t>
        <a:bodyPr/>
        <a:lstStyle/>
        <a:p>
          <a:endParaRPr lang="en-US"/>
        </a:p>
      </dgm:t>
    </dgm:pt>
    <dgm:pt modelId="{C96E9F27-EE7F-4F89-BD19-DC4C6EA4193D}" type="sibTrans" cxnId="{A2F04726-03B2-41D7-AC39-4EB0FD25F0DB}">
      <dgm:prSet/>
      <dgm:spPr/>
      <dgm:t>
        <a:bodyPr/>
        <a:lstStyle/>
        <a:p>
          <a:endParaRPr lang="en-US"/>
        </a:p>
      </dgm:t>
    </dgm:pt>
    <dgm:pt modelId="{711BDD39-3FCE-427A-B0DC-2C28CEED9EDF}">
      <dgm:prSet phldrT="[Text]"/>
      <dgm:spPr/>
      <dgm:t>
        <a:bodyPr/>
        <a:lstStyle/>
        <a:p>
          <a:r>
            <a:rPr lang="en-US" dirty="0"/>
            <a:t>DDD</a:t>
          </a:r>
        </a:p>
      </dgm:t>
    </dgm:pt>
    <dgm:pt modelId="{2D0B9227-5F25-49F4-84E9-F7E211C285CA}" type="parTrans" cxnId="{07BC019F-EA5F-4290-A7F2-F044F5CF5F67}">
      <dgm:prSet/>
      <dgm:spPr/>
      <dgm:t>
        <a:bodyPr/>
        <a:lstStyle/>
        <a:p>
          <a:endParaRPr lang="en-US"/>
        </a:p>
      </dgm:t>
    </dgm:pt>
    <dgm:pt modelId="{56806687-EA3D-424E-8880-B9427A94FF7E}" type="sibTrans" cxnId="{07BC019F-EA5F-4290-A7F2-F044F5CF5F67}">
      <dgm:prSet/>
      <dgm:spPr/>
      <dgm:t>
        <a:bodyPr/>
        <a:lstStyle/>
        <a:p>
          <a:endParaRPr lang="en-US"/>
        </a:p>
      </dgm:t>
    </dgm:pt>
    <dgm:pt modelId="{856C5D97-053A-4768-924C-7BBED1694139}">
      <dgm:prSet phldrT="[Text]"/>
      <dgm:spPr/>
      <dgm:t>
        <a:bodyPr/>
        <a:lstStyle/>
        <a:p>
          <a:r>
            <a:rPr lang="en-US" dirty="0"/>
            <a:t>Database Design and Development (33%)</a:t>
          </a:r>
        </a:p>
      </dgm:t>
    </dgm:pt>
    <dgm:pt modelId="{5882EAA0-9B73-4D58-9B28-101A1A118DA7}" type="parTrans" cxnId="{5ED434D9-CD48-4632-9238-0AD1DC8B7F67}">
      <dgm:prSet/>
      <dgm:spPr/>
      <dgm:t>
        <a:bodyPr/>
        <a:lstStyle/>
        <a:p>
          <a:endParaRPr lang="en-US"/>
        </a:p>
      </dgm:t>
    </dgm:pt>
    <dgm:pt modelId="{FB282A4C-1B09-4A3E-BA59-953ECF9E16C0}" type="sibTrans" cxnId="{5ED434D9-CD48-4632-9238-0AD1DC8B7F67}">
      <dgm:prSet/>
      <dgm:spPr/>
      <dgm:t>
        <a:bodyPr/>
        <a:lstStyle/>
        <a:p>
          <a:endParaRPr lang="en-US"/>
        </a:p>
      </dgm:t>
    </dgm:pt>
    <dgm:pt modelId="{4A3955F4-B1A6-4812-98ED-2D6D02D94E35}">
      <dgm:prSet phldrT="[Text]"/>
      <dgm:spPr/>
      <dgm:t>
        <a:bodyPr/>
        <a:lstStyle/>
        <a:p>
          <a:r>
            <a:rPr lang="en-US" b="1" dirty="0"/>
            <a:t>Assignment</a:t>
          </a:r>
          <a:r>
            <a:rPr lang="en-US" b="0" dirty="0"/>
            <a:t> (</a:t>
          </a:r>
          <a:r>
            <a:rPr lang="en-US" b="0" dirty="0">
              <a:solidFill>
                <a:srgbClr val="FF0000"/>
              </a:solidFill>
            </a:rPr>
            <a:t>1/3 of marks</a:t>
          </a:r>
          <a:r>
            <a:rPr lang="en-US" b="0" dirty="0"/>
            <a:t>)</a:t>
          </a:r>
        </a:p>
      </dgm:t>
    </dgm:pt>
    <dgm:pt modelId="{1EF809BA-BB9B-41F6-9A35-2C78CE3A0913}" type="parTrans" cxnId="{7E5A0596-4D16-4207-B5F3-C2FD778C5412}">
      <dgm:prSet/>
      <dgm:spPr/>
      <dgm:t>
        <a:bodyPr/>
        <a:lstStyle/>
        <a:p>
          <a:endParaRPr lang="en-US"/>
        </a:p>
      </dgm:t>
    </dgm:pt>
    <dgm:pt modelId="{10EB35A1-EA5F-40EF-95CA-BDAB4D957484}" type="sibTrans" cxnId="{7E5A0596-4D16-4207-B5F3-C2FD778C5412}">
      <dgm:prSet/>
      <dgm:spPr/>
      <dgm:t>
        <a:bodyPr/>
        <a:lstStyle/>
        <a:p>
          <a:endParaRPr lang="en-US"/>
        </a:p>
      </dgm:t>
    </dgm:pt>
    <dgm:pt modelId="{4C515B8D-87D1-4362-95C3-18B42B452625}">
      <dgm:prSet phldrT="[Text]"/>
      <dgm:spPr>
        <a:solidFill>
          <a:srgbClr val="FF0000"/>
        </a:solidFill>
        <a:ln>
          <a:solidFill>
            <a:srgbClr val="FF0000"/>
          </a:solidFill>
        </a:ln>
      </dgm:spPr>
      <dgm:t>
        <a:bodyPr/>
        <a:lstStyle/>
        <a:p>
          <a:endParaRPr lang="en-US" dirty="0"/>
        </a:p>
      </dgm:t>
    </dgm:pt>
    <dgm:pt modelId="{3413E62F-FACB-412C-9FEF-2E9D080F65F5}" type="parTrans" cxnId="{4AB28759-DCAB-43B1-B5BE-36D4FCDBAA0B}">
      <dgm:prSet/>
      <dgm:spPr/>
      <dgm:t>
        <a:bodyPr/>
        <a:lstStyle/>
        <a:p>
          <a:endParaRPr lang="en-US"/>
        </a:p>
      </dgm:t>
    </dgm:pt>
    <dgm:pt modelId="{387E11D6-6F89-470A-86BE-C608C2106AF6}" type="sibTrans" cxnId="{4AB28759-DCAB-43B1-B5BE-36D4FCDBAA0B}">
      <dgm:prSet/>
      <dgm:spPr/>
      <dgm:t>
        <a:bodyPr/>
        <a:lstStyle/>
        <a:p>
          <a:endParaRPr lang="en-US"/>
        </a:p>
      </dgm:t>
    </dgm:pt>
    <dgm:pt modelId="{E2BA0B41-F146-425E-9754-1E81B83EDF8B}">
      <dgm:prSet phldrT="[Text]"/>
      <dgm:spPr/>
      <dgm:t>
        <a:bodyPr/>
        <a:lstStyle/>
        <a:p>
          <a:r>
            <a:rPr lang="en-US" dirty="0"/>
            <a:t>Computer Systems (13%)</a:t>
          </a:r>
        </a:p>
      </dgm:t>
    </dgm:pt>
    <dgm:pt modelId="{09E005FD-F987-4EBD-9D26-CE4C06669AB5}" type="parTrans" cxnId="{56AEC75D-06D3-4BA4-8933-FE1A0F7AE162}">
      <dgm:prSet/>
      <dgm:spPr/>
      <dgm:t>
        <a:bodyPr/>
        <a:lstStyle/>
        <a:p>
          <a:endParaRPr lang="en-US"/>
        </a:p>
      </dgm:t>
    </dgm:pt>
    <dgm:pt modelId="{017B98FE-F345-4459-B767-E6B696310854}" type="sibTrans" cxnId="{56AEC75D-06D3-4BA4-8933-FE1A0F7AE162}">
      <dgm:prSet/>
      <dgm:spPr/>
      <dgm:t>
        <a:bodyPr/>
        <a:lstStyle/>
        <a:p>
          <a:endParaRPr lang="en-US"/>
        </a:p>
      </dgm:t>
    </dgm:pt>
    <dgm:pt modelId="{780589F0-2154-4E4C-8595-8806E5EF917A}">
      <dgm:prSet phldrT="[Text]"/>
      <dgm:spPr/>
      <dgm:t>
        <a:bodyPr/>
        <a:lstStyle/>
        <a:p>
          <a:r>
            <a:rPr lang="en-US" dirty="0"/>
            <a:t>C/Sys</a:t>
          </a:r>
        </a:p>
      </dgm:t>
    </dgm:pt>
    <dgm:pt modelId="{F00962FA-5389-4E36-9ABB-07A219FF91D3}" type="parTrans" cxnId="{AAFC0F9A-ADA1-4827-BB1A-86C8E3CBC8EB}">
      <dgm:prSet/>
      <dgm:spPr/>
      <dgm:t>
        <a:bodyPr/>
        <a:lstStyle/>
        <a:p>
          <a:endParaRPr lang="en-US"/>
        </a:p>
      </dgm:t>
    </dgm:pt>
    <dgm:pt modelId="{DED9E408-00AC-4B08-A19D-D94226C9548F}" type="sibTrans" cxnId="{AAFC0F9A-ADA1-4827-BB1A-86C8E3CBC8EB}">
      <dgm:prSet/>
      <dgm:spPr/>
      <dgm:t>
        <a:bodyPr/>
        <a:lstStyle/>
        <a:p>
          <a:endParaRPr lang="en-US"/>
        </a:p>
      </dgm:t>
    </dgm:pt>
    <dgm:pt modelId="{75E710BF-3292-4B3F-A454-B7E6BF72E2C7}">
      <dgm:prSet phldrT="[Text]"/>
      <dgm:spPr/>
      <dgm:t>
        <a:bodyPr/>
        <a:lstStyle/>
        <a:p>
          <a:r>
            <a:rPr lang="en-US" b="1" dirty="0"/>
            <a:t>Exam</a:t>
          </a:r>
          <a:r>
            <a:rPr lang="en-US" b="0" dirty="0"/>
            <a:t> (</a:t>
          </a:r>
          <a:r>
            <a:rPr lang="en-US" b="0" dirty="0">
              <a:solidFill>
                <a:srgbClr val="FF0000"/>
              </a:solidFill>
            </a:rPr>
            <a:t>2/3 of marks</a:t>
          </a:r>
          <a:r>
            <a:rPr lang="en-US" b="0" dirty="0"/>
            <a:t>)</a:t>
          </a:r>
        </a:p>
      </dgm:t>
    </dgm:pt>
    <dgm:pt modelId="{E03E4501-7796-49DD-B7C4-88D3AB91E6DB}" type="parTrans" cxnId="{F320287E-B3C2-4880-9516-FFD6695AE0E7}">
      <dgm:prSet/>
      <dgm:spPr/>
      <dgm:t>
        <a:bodyPr/>
        <a:lstStyle/>
        <a:p>
          <a:endParaRPr lang="en-US"/>
        </a:p>
      </dgm:t>
    </dgm:pt>
    <dgm:pt modelId="{7BCEDD18-C1A5-4D74-BD02-31A9F5C8DF2C}" type="sibTrans" cxnId="{F320287E-B3C2-4880-9516-FFD6695AE0E7}">
      <dgm:prSet/>
      <dgm:spPr/>
      <dgm:t>
        <a:bodyPr/>
        <a:lstStyle/>
        <a:p>
          <a:endParaRPr lang="en-US"/>
        </a:p>
      </dgm:t>
    </dgm:pt>
    <dgm:pt modelId="{9EC5D7E7-13E1-4749-A134-4C83AB922A61}">
      <dgm:prSet phldrT="[Text]"/>
      <dgm:spPr>
        <a:solidFill>
          <a:srgbClr val="FF0000"/>
        </a:solidFill>
        <a:ln>
          <a:solidFill>
            <a:srgbClr val="FF0000"/>
          </a:solidFill>
        </a:ln>
      </dgm:spPr>
      <dgm:t>
        <a:bodyPr/>
        <a:lstStyle/>
        <a:p>
          <a:endParaRPr lang="en-US" dirty="0"/>
        </a:p>
      </dgm:t>
    </dgm:pt>
    <dgm:pt modelId="{5C3B17FD-DFBE-4B56-9F97-5E041A0D5E90}" type="parTrans" cxnId="{4944EAFC-B2B0-4E7D-94E9-B17B5C2D380E}">
      <dgm:prSet/>
      <dgm:spPr/>
      <dgm:t>
        <a:bodyPr/>
        <a:lstStyle/>
        <a:p>
          <a:endParaRPr lang="en-US"/>
        </a:p>
      </dgm:t>
    </dgm:pt>
    <dgm:pt modelId="{B7023446-8BB7-45ED-9CB6-4F5FC1A1AF95}" type="sibTrans" cxnId="{4944EAFC-B2B0-4E7D-94E9-B17B5C2D380E}">
      <dgm:prSet/>
      <dgm:spPr/>
      <dgm:t>
        <a:bodyPr/>
        <a:lstStyle/>
        <a:p>
          <a:endParaRPr lang="en-US"/>
        </a:p>
      </dgm:t>
    </dgm:pt>
    <dgm:pt modelId="{7EBBDEE6-A55E-47FA-9020-5BC46200AFFC}" type="pres">
      <dgm:prSet presAssocID="{AADFB80D-C2E8-416C-B522-D5F6D93F18D7}" presName="linearFlow" presStyleCnt="0">
        <dgm:presLayoutVars>
          <dgm:dir/>
          <dgm:animLvl val="lvl"/>
          <dgm:resizeHandles val="exact"/>
        </dgm:presLayoutVars>
      </dgm:prSet>
      <dgm:spPr/>
    </dgm:pt>
    <dgm:pt modelId="{C2DD6752-EEDA-4174-9D58-1EADF09490B5}" type="pres">
      <dgm:prSet presAssocID="{13A3E740-D063-442F-85E3-8C13FFBDAFFB}" presName="composite" presStyleCnt="0"/>
      <dgm:spPr/>
    </dgm:pt>
    <dgm:pt modelId="{DFA48299-B840-4714-A5F6-769C74D74113}" type="pres">
      <dgm:prSet presAssocID="{13A3E740-D063-442F-85E3-8C13FFBDAFFB}" presName="parentText" presStyleLbl="alignNode1" presStyleIdx="0" presStyleCnt="5">
        <dgm:presLayoutVars>
          <dgm:chMax val="1"/>
          <dgm:bulletEnabled val="1"/>
        </dgm:presLayoutVars>
      </dgm:prSet>
      <dgm:spPr/>
    </dgm:pt>
    <dgm:pt modelId="{19C32B8D-512E-49A1-A0E6-109384C61E4D}" type="pres">
      <dgm:prSet presAssocID="{13A3E740-D063-442F-85E3-8C13FFBDAFFB}" presName="descendantText" presStyleLbl="alignAcc1" presStyleIdx="0" presStyleCnt="5">
        <dgm:presLayoutVars>
          <dgm:bulletEnabled val="1"/>
        </dgm:presLayoutVars>
      </dgm:prSet>
      <dgm:spPr/>
    </dgm:pt>
    <dgm:pt modelId="{EB6649E3-7C43-464A-A458-4DE8A2D95277}" type="pres">
      <dgm:prSet presAssocID="{87670CDC-835B-4F9F-927F-1317C8E87F86}" presName="sp" presStyleCnt="0"/>
      <dgm:spPr/>
    </dgm:pt>
    <dgm:pt modelId="{B03EC7DE-1F17-45FD-8EC4-5657CB3CA06B}" type="pres">
      <dgm:prSet presAssocID="{711BDD39-3FCE-427A-B0DC-2C28CEED9EDF}" presName="composite" presStyleCnt="0"/>
      <dgm:spPr/>
    </dgm:pt>
    <dgm:pt modelId="{AAD30B60-88C6-4919-B6DD-9F480459E84E}" type="pres">
      <dgm:prSet presAssocID="{711BDD39-3FCE-427A-B0DC-2C28CEED9EDF}" presName="parentText" presStyleLbl="alignNode1" presStyleIdx="1" presStyleCnt="5">
        <dgm:presLayoutVars>
          <dgm:chMax val="1"/>
          <dgm:bulletEnabled val="1"/>
        </dgm:presLayoutVars>
      </dgm:prSet>
      <dgm:spPr/>
    </dgm:pt>
    <dgm:pt modelId="{0DFDFC6D-8604-4378-B6A3-6A6720006C95}" type="pres">
      <dgm:prSet presAssocID="{711BDD39-3FCE-427A-B0DC-2C28CEED9EDF}" presName="descendantText" presStyleLbl="alignAcc1" presStyleIdx="1" presStyleCnt="5">
        <dgm:presLayoutVars>
          <dgm:bulletEnabled val="1"/>
        </dgm:presLayoutVars>
      </dgm:prSet>
      <dgm:spPr/>
    </dgm:pt>
    <dgm:pt modelId="{8738B044-A46F-4E69-BD1E-16537D77F816}" type="pres">
      <dgm:prSet presAssocID="{56806687-EA3D-424E-8880-B9427A94FF7E}" presName="sp" presStyleCnt="0"/>
      <dgm:spPr/>
    </dgm:pt>
    <dgm:pt modelId="{3E2A20E0-2799-4B60-847C-0291A143F060}" type="pres">
      <dgm:prSet presAssocID="{4C515B8D-87D1-4362-95C3-18B42B452625}" presName="composite" presStyleCnt="0"/>
      <dgm:spPr/>
    </dgm:pt>
    <dgm:pt modelId="{17253025-0BE3-46B4-B2C8-BFD879D75B26}" type="pres">
      <dgm:prSet presAssocID="{4C515B8D-87D1-4362-95C3-18B42B452625}" presName="parentText" presStyleLbl="alignNode1" presStyleIdx="2" presStyleCnt="5">
        <dgm:presLayoutVars>
          <dgm:chMax val="1"/>
          <dgm:bulletEnabled val="1"/>
        </dgm:presLayoutVars>
      </dgm:prSet>
      <dgm:spPr/>
    </dgm:pt>
    <dgm:pt modelId="{B2D4CD90-7709-4B59-AC85-D09667CFC12B}" type="pres">
      <dgm:prSet presAssocID="{4C515B8D-87D1-4362-95C3-18B42B452625}" presName="descendantText" presStyleLbl="alignAcc1" presStyleIdx="2" presStyleCnt="5">
        <dgm:presLayoutVars>
          <dgm:bulletEnabled val="1"/>
        </dgm:presLayoutVars>
      </dgm:prSet>
      <dgm:spPr/>
    </dgm:pt>
    <dgm:pt modelId="{FCA35A52-5E56-41CA-AAAA-74E510180904}" type="pres">
      <dgm:prSet presAssocID="{387E11D6-6F89-470A-86BE-C608C2106AF6}" presName="sp" presStyleCnt="0"/>
      <dgm:spPr/>
    </dgm:pt>
    <dgm:pt modelId="{BC0413A5-5CFC-41A1-A4D1-32D9D3A580EB}" type="pres">
      <dgm:prSet presAssocID="{780589F0-2154-4E4C-8595-8806E5EF917A}" presName="composite" presStyleCnt="0"/>
      <dgm:spPr/>
    </dgm:pt>
    <dgm:pt modelId="{056CCBB6-5CE0-4348-89C6-99FB2D3AB62B}" type="pres">
      <dgm:prSet presAssocID="{780589F0-2154-4E4C-8595-8806E5EF917A}" presName="parentText" presStyleLbl="alignNode1" presStyleIdx="3" presStyleCnt="5">
        <dgm:presLayoutVars>
          <dgm:chMax val="1"/>
          <dgm:bulletEnabled val="1"/>
        </dgm:presLayoutVars>
      </dgm:prSet>
      <dgm:spPr/>
    </dgm:pt>
    <dgm:pt modelId="{90709722-0E94-45E4-BEDD-48CB660682DD}" type="pres">
      <dgm:prSet presAssocID="{780589F0-2154-4E4C-8595-8806E5EF917A}" presName="descendantText" presStyleLbl="alignAcc1" presStyleIdx="3" presStyleCnt="5">
        <dgm:presLayoutVars>
          <dgm:bulletEnabled val="1"/>
        </dgm:presLayoutVars>
      </dgm:prSet>
      <dgm:spPr/>
    </dgm:pt>
    <dgm:pt modelId="{13B0A0BF-E273-47AE-B262-3C6C9C4E8968}" type="pres">
      <dgm:prSet presAssocID="{DED9E408-00AC-4B08-A19D-D94226C9548F}" presName="sp" presStyleCnt="0"/>
      <dgm:spPr/>
    </dgm:pt>
    <dgm:pt modelId="{5FCAE6DF-E40E-46F3-84CF-149E85A19097}" type="pres">
      <dgm:prSet presAssocID="{9EC5D7E7-13E1-4749-A134-4C83AB922A61}" presName="composite" presStyleCnt="0"/>
      <dgm:spPr/>
    </dgm:pt>
    <dgm:pt modelId="{EB2E52AE-8FCF-47D0-B499-CFCFAF1883A9}" type="pres">
      <dgm:prSet presAssocID="{9EC5D7E7-13E1-4749-A134-4C83AB922A61}" presName="parentText" presStyleLbl="alignNode1" presStyleIdx="4" presStyleCnt="5">
        <dgm:presLayoutVars>
          <dgm:chMax val="1"/>
          <dgm:bulletEnabled val="1"/>
        </dgm:presLayoutVars>
      </dgm:prSet>
      <dgm:spPr/>
    </dgm:pt>
    <dgm:pt modelId="{C92F1771-01AA-4FF3-B7EC-0229DB7A592C}" type="pres">
      <dgm:prSet presAssocID="{9EC5D7E7-13E1-4749-A134-4C83AB922A61}" presName="descendantText" presStyleLbl="alignAcc1" presStyleIdx="4" presStyleCnt="5">
        <dgm:presLayoutVars>
          <dgm:bulletEnabled val="1"/>
        </dgm:presLayoutVars>
      </dgm:prSet>
      <dgm:spPr/>
    </dgm:pt>
  </dgm:ptLst>
  <dgm:cxnLst>
    <dgm:cxn modelId="{B5BAA509-F012-4E82-9E50-DD70E5E7F1B2}" type="presOf" srcId="{AADFB80D-C2E8-416C-B522-D5F6D93F18D7}" destId="{7EBBDEE6-A55E-47FA-9020-5BC46200AFFC}" srcOrd="0" destOrd="0" presId="urn:microsoft.com/office/officeart/2005/8/layout/chevron2"/>
    <dgm:cxn modelId="{51AC560A-15D5-4873-A728-46FA9B3877F9}" type="presOf" srcId="{780589F0-2154-4E4C-8595-8806E5EF917A}" destId="{056CCBB6-5CE0-4348-89C6-99FB2D3AB62B}" srcOrd="0" destOrd="0" presId="urn:microsoft.com/office/officeart/2005/8/layout/chevron2"/>
    <dgm:cxn modelId="{6521D611-0B51-48EB-B293-CE7ADA48FE29}" type="presOf" srcId="{711BDD39-3FCE-427A-B0DC-2C28CEED9EDF}" destId="{AAD30B60-88C6-4919-B6DD-9F480459E84E}" srcOrd="0" destOrd="0" presId="urn:microsoft.com/office/officeart/2005/8/layout/chevron2"/>
    <dgm:cxn modelId="{A2F04726-03B2-41D7-AC39-4EB0FD25F0DB}" srcId="{13A3E740-D063-442F-85E3-8C13FFBDAFFB}" destId="{AC2B0C85-A34A-449C-BDB1-A298878DE704}" srcOrd="0" destOrd="0" parTransId="{E5225F41-044B-4F7C-A813-74912B7609F7}" sibTransId="{C96E9F27-EE7F-4F89-BD19-DC4C6EA4193D}"/>
    <dgm:cxn modelId="{D49F1534-E21B-49CA-902B-89FB72311FD2}" type="presOf" srcId="{4C515B8D-87D1-4362-95C3-18B42B452625}" destId="{17253025-0BE3-46B4-B2C8-BFD879D75B26}" srcOrd="0" destOrd="0" presId="urn:microsoft.com/office/officeart/2005/8/layout/chevron2"/>
    <dgm:cxn modelId="{465C8D34-FC72-4D1A-9E65-4F4016ABC282}" type="presOf" srcId="{13A3E740-D063-442F-85E3-8C13FFBDAFFB}" destId="{DFA48299-B840-4714-A5F6-769C74D74113}" srcOrd="0" destOrd="0" presId="urn:microsoft.com/office/officeart/2005/8/layout/chevron2"/>
    <dgm:cxn modelId="{56AEC75D-06D3-4BA4-8933-FE1A0F7AE162}" srcId="{780589F0-2154-4E4C-8595-8806E5EF917A}" destId="{E2BA0B41-F146-425E-9754-1E81B83EDF8B}" srcOrd="0" destOrd="0" parTransId="{09E005FD-F987-4EBD-9D26-CE4C06669AB5}" sibTransId="{017B98FE-F345-4459-B767-E6B696310854}"/>
    <dgm:cxn modelId="{2B7AD66F-7BCF-434E-A3B5-2F39AADE0BF7}" type="presOf" srcId="{E2BA0B41-F146-425E-9754-1E81B83EDF8B}" destId="{90709722-0E94-45E4-BEDD-48CB660682DD}" srcOrd="0" destOrd="0" presId="urn:microsoft.com/office/officeart/2005/8/layout/chevron2"/>
    <dgm:cxn modelId="{5C508956-AB66-4052-8A09-9D7A16ABB973}" type="presOf" srcId="{4A3955F4-B1A6-4812-98ED-2D6D02D94E35}" destId="{B2D4CD90-7709-4B59-AC85-D09667CFC12B}" srcOrd="0" destOrd="0" presId="urn:microsoft.com/office/officeart/2005/8/layout/chevron2"/>
    <dgm:cxn modelId="{4AB28759-DCAB-43B1-B5BE-36D4FCDBAA0B}" srcId="{AADFB80D-C2E8-416C-B522-D5F6D93F18D7}" destId="{4C515B8D-87D1-4362-95C3-18B42B452625}" srcOrd="2" destOrd="0" parTransId="{3413E62F-FACB-412C-9FEF-2E9D080F65F5}" sibTransId="{387E11D6-6F89-470A-86BE-C608C2106AF6}"/>
    <dgm:cxn modelId="{F320287E-B3C2-4880-9516-FFD6695AE0E7}" srcId="{9EC5D7E7-13E1-4749-A134-4C83AB922A61}" destId="{75E710BF-3292-4B3F-A454-B7E6BF72E2C7}" srcOrd="0" destOrd="0" parTransId="{E03E4501-7796-49DD-B7C4-88D3AB91E6DB}" sibTransId="{7BCEDD18-C1A5-4D74-BD02-31A9F5C8DF2C}"/>
    <dgm:cxn modelId="{D36EDC8C-BDD1-4F1F-9AB5-8EDEF33F628F}" type="presOf" srcId="{75E710BF-3292-4B3F-A454-B7E6BF72E2C7}" destId="{C92F1771-01AA-4FF3-B7EC-0229DB7A592C}" srcOrd="0" destOrd="0" presId="urn:microsoft.com/office/officeart/2005/8/layout/chevron2"/>
    <dgm:cxn modelId="{7E5A0596-4D16-4207-B5F3-C2FD778C5412}" srcId="{4C515B8D-87D1-4362-95C3-18B42B452625}" destId="{4A3955F4-B1A6-4812-98ED-2D6D02D94E35}" srcOrd="0" destOrd="0" parTransId="{1EF809BA-BB9B-41F6-9A35-2C78CE3A0913}" sibTransId="{10EB35A1-EA5F-40EF-95CA-BDAB4D957484}"/>
    <dgm:cxn modelId="{AAFC0F9A-ADA1-4827-BB1A-86C8E3CBC8EB}" srcId="{AADFB80D-C2E8-416C-B522-D5F6D93F18D7}" destId="{780589F0-2154-4E4C-8595-8806E5EF917A}" srcOrd="3" destOrd="0" parTransId="{F00962FA-5389-4E36-9ABB-07A219FF91D3}" sibTransId="{DED9E408-00AC-4B08-A19D-D94226C9548F}"/>
    <dgm:cxn modelId="{07BC019F-EA5F-4290-A7F2-F044F5CF5F67}" srcId="{AADFB80D-C2E8-416C-B522-D5F6D93F18D7}" destId="{711BDD39-3FCE-427A-B0DC-2C28CEED9EDF}" srcOrd="1" destOrd="0" parTransId="{2D0B9227-5F25-49F4-84E9-F7E211C285CA}" sibTransId="{56806687-EA3D-424E-8880-B9427A94FF7E}"/>
    <dgm:cxn modelId="{2AB70DB2-120D-4916-A542-8BD092D58E08}" type="presOf" srcId="{AC2B0C85-A34A-449C-BDB1-A298878DE704}" destId="{19C32B8D-512E-49A1-A0E6-109384C61E4D}" srcOrd="0" destOrd="0" presId="urn:microsoft.com/office/officeart/2005/8/layout/chevron2"/>
    <dgm:cxn modelId="{95BAE2D2-7669-469D-9AF0-D651B51FCE91}" type="presOf" srcId="{9EC5D7E7-13E1-4749-A134-4C83AB922A61}" destId="{EB2E52AE-8FCF-47D0-B499-CFCFAF1883A9}" srcOrd="0" destOrd="0" presId="urn:microsoft.com/office/officeart/2005/8/layout/chevron2"/>
    <dgm:cxn modelId="{5ED434D9-CD48-4632-9238-0AD1DC8B7F67}" srcId="{711BDD39-3FCE-427A-B0DC-2C28CEED9EDF}" destId="{856C5D97-053A-4768-924C-7BBED1694139}" srcOrd="0" destOrd="0" parTransId="{5882EAA0-9B73-4D58-9B28-101A1A118DA7}" sibTransId="{FB282A4C-1B09-4A3E-BA59-953ECF9E16C0}"/>
    <dgm:cxn modelId="{37E82DE3-0EF4-4A02-AA7D-36369B21C5B2}" type="presOf" srcId="{856C5D97-053A-4768-924C-7BBED1694139}" destId="{0DFDFC6D-8604-4378-B6A3-6A6720006C95}" srcOrd="0" destOrd="0" presId="urn:microsoft.com/office/officeart/2005/8/layout/chevron2"/>
    <dgm:cxn modelId="{1B5B31EC-2D9A-481F-92B4-9BD3DD315797}" srcId="{AADFB80D-C2E8-416C-B522-D5F6D93F18D7}" destId="{13A3E740-D063-442F-85E3-8C13FFBDAFFB}" srcOrd="0" destOrd="0" parTransId="{055E1BD7-FB8E-4E56-9F39-EF9F6386A053}" sibTransId="{87670CDC-835B-4F9F-927F-1317C8E87F86}"/>
    <dgm:cxn modelId="{4944EAFC-B2B0-4E7D-94E9-B17B5C2D380E}" srcId="{AADFB80D-C2E8-416C-B522-D5F6D93F18D7}" destId="{9EC5D7E7-13E1-4749-A134-4C83AB922A61}" srcOrd="4" destOrd="0" parTransId="{5C3B17FD-DFBE-4B56-9F97-5E041A0D5E90}" sibTransId="{B7023446-8BB7-45ED-9CB6-4F5FC1A1AF95}"/>
    <dgm:cxn modelId="{2CC3E848-3291-4CD0-B317-41F5D7C45A7F}" type="presParOf" srcId="{7EBBDEE6-A55E-47FA-9020-5BC46200AFFC}" destId="{C2DD6752-EEDA-4174-9D58-1EADF09490B5}" srcOrd="0" destOrd="0" presId="urn:microsoft.com/office/officeart/2005/8/layout/chevron2"/>
    <dgm:cxn modelId="{F2611B9D-ED34-4E48-B173-7425A1C12702}" type="presParOf" srcId="{C2DD6752-EEDA-4174-9D58-1EADF09490B5}" destId="{DFA48299-B840-4714-A5F6-769C74D74113}" srcOrd="0" destOrd="0" presId="urn:microsoft.com/office/officeart/2005/8/layout/chevron2"/>
    <dgm:cxn modelId="{0339950F-F790-4C54-B5C5-7E748C166A64}" type="presParOf" srcId="{C2DD6752-EEDA-4174-9D58-1EADF09490B5}" destId="{19C32B8D-512E-49A1-A0E6-109384C61E4D}" srcOrd="1" destOrd="0" presId="urn:microsoft.com/office/officeart/2005/8/layout/chevron2"/>
    <dgm:cxn modelId="{8C3B7F65-E991-4727-96FD-4A397BC99530}" type="presParOf" srcId="{7EBBDEE6-A55E-47FA-9020-5BC46200AFFC}" destId="{EB6649E3-7C43-464A-A458-4DE8A2D95277}" srcOrd="1" destOrd="0" presId="urn:microsoft.com/office/officeart/2005/8/layout/chevron2"/>
    <dgm:cxn modelId="{67686BDB-624B-4768-B17C-649608EC595D}" type="presParOf" srcId="{7EBBDEE6-A55E-47FA-9020-5BC46200AFFC}" destId="{B03EC7DE-1F17-45FD-8EC4-5657CB3CA06B}" srcOrd="2" destOrd="0" presId="urn:microsoft.com/office/officeart/2005/8/layout/chevron2"/>
    <dgm:cxn modelId="{E384677C-5D5C-4BA0-9373-811233886715}" type="presParOf" srcId="{B03EC7DE-1F17-45FD-8EC4-5657CB3CA06B}" destId="{AAD30B60-88C6-4919-B6DD-9F480459E84E}" srcOrd="0" destOrd="0" presId="urn:microsoft.com/office/officeart/2005/8/layout/chevron2"/>
    <dgm:cxn modelId="{990050CC-88AF-4BFD-BA57-27FA9CC550C6}" type="presParOf" srcId="{B03EC7DE-1F17-45FD-8EC4-5657CB3CA06B}" destId="{0DFDFC6D-8604-4378-B6A3-6A6720006C95}" srcOrd="1" destOrd="0" presId="urn:microsoft.com/office/officeart/2005/8/layout/chevron2"/>
    <dgm:cxn modelId="{577D7B9B-111D-49E5-8B31-17247683DAAB}" type="presParOf" srcId="{7EBBDEE6-A55E-47FA-9020-5BC46200AFFC}" destId="{8738B044-A46F-4E69-BD1E-16537D77F816}" srcOrd="3" destOrd="0" presId="urn:microsoft.com/office/officeart/2005/8/layout/chevron2"/>
    <dgm:cxn modelId="{4B8D09CE-12DA-4A98-A079-57B4B36ABD66}" type="presParOf" srcId="{7EBBDEE6-A55E-47FA-9020-5BC46200AFFC}" destId="{3E2A20E0-2799-4B60-847C-0291A143F060}" srcOrd="4" destOrd="0" presId="urn:microsoft.com/office/officeart/2005/8/layout/chevron2"/>
    <dgm:cxn modelId="{DD09799F-3B55-4A21-B1D8-51D0255A8FC0}" type="presParOf" srcId="{3E2A20E0-2799-4B60-847C-0291A143F060}" destId="{17253025-0BE3-46B4-B2C8-BFD879D75B26}" srcOrd="0" destOrd="0" presId="urn:microsoft.com/office/officeart/2005/8/layout/chevron2"/>
    <dgm:cxn modelId="{B28B55D1-C1C4-4929-B387-2753095F16BC}" type="presParOf" srcId="{3E2A20E0-2799-4B60-847C-0291A143F060}" destId="{B2D4CD90-7709-4B59-AC85-D09667CFC12B}" srcOrd="1" destOrd="0" presId="urn:microsoft.com/office/officeart/2005/8/layout/chevron2"/>
    <dgm:cxn modelId="{14614803-1AE9-4484-B475-713BAB65206C}" type="presParOf" srcId="{7EBBDEE6-A55E-47FA-9020-5BC46200AFFC}" destId="{FCA35A52-5E56-41CA-AAAA-74E510180904}" srcOrd="5" destOrd="0" presId="urn:microsoft.com/office/officeart/2005/8/layout/chevron2"/>
    <dgm:cxn modelId="{5FCECAA4-B55F-4524-B52B-5579AFC35055}" type="presParOf" srcId="{7EBBDEE6-A55E-47FA-9020-5BC46200AFFC}" destId="{BC0413A5-5CFC-41A1-A4D1-32D9D3A580EB}" srcOrd="6" destOrd="0" presId="urn:microsoft.com/office/officeart/2005/8/layout/chevron2"/>
    <dgm:cxn modelId="{A5C36485-CCE1-4523-911E-6345AFDCF231}" type="presParOf" srcId="{BC0413A5-5CFC-41A1-A4D1-32D9D3A580EB}" destId="{056CCBB6-5CE0-4348-89C6-99FB2D3AB62B}" srcOrd="0" destOrd="0" presId="urn:microsoft.com/office/officeart/2005/8/layout/chevron2"/>
    <dgm:cxn modelId="{49CDF3A4-EBDD-472A-8CEE-35499F216772}" type="presParOf" srcId="{BC0413A5-5CFC-41A1-A4D1-32D9D3A580EB}" destId="{90709722-0E94-45E4-BEDD-48CB660682DD}" srcOrd="1" destOrd="0" presId="urn:microsoft.com/office/officeart/2005/8/layout/chevron2"/>
    <dgm:cxn modelId="{5DA3A105-B2B5-4570-ACCF-A2B4BFFDA4E8}" type="presParOf" srcId="{7EBBDEE6-A55E-47FA-9020-5BC46200AFFC}" destId="{13B0A0BF-E273-47AE-B262-3C6C9C4E8968}" srcOrd="7" destOrd="0" presId="urn:microsoft.com/office/officeart/2005/8/layout/chevron2"/>
    <dgm:cxn modelId="{9C5603DB-FB5F-489A-A5FC-119F4545BE24}" type="presParOf" srcId="{7EBBDEE6-A55E-47FA-9020-5BC46200AFFC}" destId="{5FCAE6DF-E40E-46F3-84CF-149E85A19097}" srcOrd="8" destOrd="0" presId="urn:microsoft.com/office/officeart/2005/8/layout/chevron2"/>
    <dgm:cxn modelId="{F75C00D0-5E0F-413E-AC94-1D55800F95C3}" type="presParOf" srcId="{5FCAE6DF-E40E-46F3-84CF-149E85A19097}" destId="{EB2E52AE-8FCF-47D0-B499-CFCFAF1883A9}" srcOrd="0" destOrd="0" presId="urn:microsoft.com/office/officeart/2005/8/layout/chevron2"/>
    <dgm:cxn modelId="{3052A6C1-D8FE-443D-9D61-8901A566CBC1}" type="presParOf" srcId="{5FCAE6DF-E40E-46F3-84CF-149E85A19097}" destId="{C92F1771-01AA-4FF3-B7EC-0229DB7A592C}"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A48299-B840-4714-A5F6-769C74D74113}">
      <dsp:nvSpPr>
        <dsp:cNvPr id="0" name=""/>
        <dsp:cNvSpPr/>
      </dsp:nvSpPr>
      <dsp:spPr>
        <a:xfrm rot="5400000">
          <a:off x="-121106" y="123128"/>
          <a:ext cx="807377" cy="56516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SDD</a:t>
          </a:r>
        </a:p>
      </dsp:txBody>
      <dsp:txXfrm rot="-5400000">
        <a:off x="1" y="284603"/>
        <a:ext cx="565164" cy="242213"/>
      </dsp:txXfrm>
    </dsp:sp>
    <dsp:sp modelId="{19C32B8D-512E-49A1-A0E6-109384C61E4D}">
      <dsp:nvSpPr>
        <dsp:cNvPr id="0" name=""/>
        <dsp:cNvSpPr/>
      </dsp:nvSpPr>
      <dsp:spPr>
        <a:xfrm rot="5400000">
          <a:off x="4074024" y="-3506838"/>
          <a:ext cx="524795" cy="754251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0472" tIns="19685" rIns="19685" bIns="19685" numCol="1" spcCol="1270" anchor="ctr" anchorCtr="0">
          <a:noAutofit/>
        </a:bodyPr>
        <a:lstStyle/>
        <a:p>
          <a:pPr marL="285750" lvl="1" indent="-285750" algn="l" defTabSz="1377950">
            <a:lnSpc>
              <a:spcPct val="90000"/>
            </a:lnSpc>
            <a:spcBef>
              <a:spcPct val="0"/>
            </a:spcBef>
            <a:spcAft>
              <a:spcPct val="15000"/>
            </a:spcAft>
            <a:buChar char="•"/>
          </a:pPr>
          <a:r>
            <a:rPr lang="en-US" sz="3100" kern="1200" dirty="0"/>
            <a:t>Software Design and Development (40%)</a:t>
          </a:r>
        </a:p>
      </dsp:txBody>
      <dsp:txXfrm rot="-5400000">
        <a:off x="565164" y="27640"/>
        <a:ext cx="7516897" cy="473559"/>
      </dsp:txXfrm>
    </dsp:sp>
    <dsp:sp modelId="{AAD30B60-88C6-4919-B6DD-9F480459E84E}">
      <dsp:nvSpPr>
        <dsp:cNvPr id="0" name=""/>
        <dsp:cNvSpPr/>
      </dsp:nvSpPr>
      <dsp:spPr>
        <a:xfrm rot="5400000">
          <a:off x="-121106" y="831111"/>
          <a:ext cx="807377" cy="56516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DDD</a:t>
          </a:r>
        </a:p>
      </dsp:txBody>
      <dsp:txXfrm rot="-5400000">
        <a:off x="1" y="992586"/>
        <a:ext cx="565164" cy="242213"/>
      </dsp:txXfrm>
    </dsp:sp>
    <dsp:sp modelId="{0DFDFC6D-8604-4378-B6A3-6A6720006C95}">
      <dsp:nvSpPr>
        <dsp:cNvPr id="0" name=""/>
        <dsp:cNvSpPr/>
      </dsp:nvSpPr>
      <dsp:spPr>
        <a:xfrm rot="5400000">
          <a:off x="4074024" y="-2798855"/>
          <a:ext cx="524795" cy="754251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0472" tIns="19685" rIns="19685" bIns="19685" numCol="1" spcCol="1270" anchor="ctr" anchorCtr="0">
          <a:noAutofit/>
        </a:bodyPr>
        <a:lstStyle/>
        <a:p>
          <a:pPr marL="285750" lvl="1" indent="-285750" algn="l" defTabSz="1377950">
            <a:lnSpc>
              <a:spcPct val="90000"/>
            </a:lnSpc>
            <a:spcBef>
              <a:spcPct val="0"/>
            </a:spcBef>
            <a:spcAft>
              <a:spcPct val="15000"/>
            </a:spcAft>
            <a:buChar char="•"/>
          </a:pPr>
          <a:r>
            <a:rPr lang="en-US" sz="3100" kern="1200" dirty="0"/>
            <a:t>Database Design and Development (25%)</a:t>
          </a:r>
        </a:p>
      </dsp:txBody>
      <dsp:txXfrm rot="-5400000">
        <a:off x="565164" y="735623"/>
        <a:ext cx="7516897" cy="473559"/>
      </dsp:txXfrm>
    </dsp:sp>
    <dsp:sp modelId="{3451A250-69C4-4911-A975-CCB8D5F6053B}">
      <dsp:nvSpPr>
        <dsp:cNvPr id="0" name=""/>
        <dsp:cNvSpPr/>
      </dsp:nvSpPr>
      <dsp:spPr>
        <a:xfrm rot="5400000">
          <a:off x="-121106" y="1539095"/>
          <a:ext cx="807377" cy="56516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WDD</a:t>
          </a:r>
        </a:p>
      </dsp:txBody>
      <dsp:txXfrm rot="-5400000">
        <a:off x="1" y="1700570"/>
        <a:ext cx="565164" cy="242213"/>
      </dsp:txXfrm>
    </dsp:sp>
    <dsp:sp modelId="{56AFEC8A-7D45-4965-A718-64DE087BA59E}">
      <dsp:nvSpPr>
        <dsp:cNvPr id="0" name=""/>
        <dsp:cNvSpPr/>
      </dsp:nvSpPr>
      <dsp:spPr>
        <a:xfrm rot="5400000">
          <a:off x="4074024" y="-2090871"/>
          <a:ext cx="524795" cy="754251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0472" tIns="19685" rIns="19685" bIns="19685" numCol="1" spcCol="1270" anchor="ctr" anchorCtr="0">
          <a:noAutofit/>
        </a:bodyPr>
        <a:lstStyle/>
        <a:p>
          <a:pPr marL="285750" lvl="1" indent="-285750" algn="l" defTabSz="1377950">
            <a:lnSpc>
              <a:spcPct val="90000"/>
            </a:lnSpc>
            <a:spcBef>
              <a:spcPct val="0"/>
            </a:spcBef>
            <a:spcAft>
              <a:spcPct val="15000"/>
            </a:spcAft>
            <a:buChar char="•"/>
          </a:pPr>
          <a:r>
            <a:rPr lang="en-US" sz="3100" kern="1200" dirty="0"/>
            <a:t>Web Design and Development (25%)</a:t>
          </a:r>
        </a:p>
      </dsp:txBody>
      <dsp:txXfrm rot="-5400000">
        <a:off x="565164" y="1443607"/>
        <a:ext cx="7516897" cy="473559"/>
      </dsp:txXfrm>
    </dsp:sp>
    <dsp:sp modelId="{17253025-0BE3-46B4-B2C8-BFD879D75B26}">
      <dsp:nvSpPr>
        <dsp:cNvPr id="0" name=""/>
        <dsp:cNvSpPr/>
      </dsp:nvSpPr>
      <dsp:spPr>
        <a:xfrm rot="5400000">
          <a:off x="-121106" y="2247078"/>
          <a:ext cx="807377" cy="565164"/>
        </a:xfrm>
        <a:prstGeom prst="chevron">
          <a:avLst/>
        </a:prstGeom>
        <a:solidFill>
          <a:srgbClr val="FF0000"/>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endParaRPr lang="en-US" sz="1500" kern="1200" dirty="0"/>
        </a:p>
      </dsp:txBody>
      <dsp:txXfrm rot="-5400000">
        <a:off x="1" y="2408553"/>
        <a:ext cx="565164" cy="242213"/>
      </dsp:txXfrm>
    </dsp:sp>
    <dsp:sp modelId="{B2D4CD90-7709-4B59-AC85-D09667CFC12B}">
      <dsp:nvSpPr>
        <dsp:cNvPr id="0" name=""/>
        <dsp:cNvSpPr/>
      </dsp:nvSpPr>
      <dsp:spPr>
        <a:xfrm rot="5400000">
          <a:off x="4074024" y="-1382888"/>
          <a:ext cx="524795" cy="754251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0472" tIns="19685" rIns="19685" bIns="19685" numCol="1" spcCol="1270" anchor="ctr" anchorCtr="0">
          <a:noAutofit/>
        </a:bodyPr>
        <a:lstStyle/>
        <a:p>
          <a:pPr marL="285750" lvl="1" indent="-285750" algn="l" defTabSz="1377950">
            <a:lnSpc>
              <a:spcPct val="90000"/>
            </a:lnSpc>
            <a:spcBef>
              <a:spcPct val="0"/>
            </a:spcBef>
            <a:spcAft>
              <a:spcPct val="15000"/>
            </a:spcAft>
            <a:buChar char="•"/>
          </a:pPr>
          <a:r>
            <a:rPr lang="en-US" sz="3100" b="1" kern="1200" dirty="0"/>
            <a:t>Assignment</a:t>
          </a:r>
        </a:p>
      </dsp:txBody>
      <dsp:txXfrm rot="-5400000">
        <a:off x="565164" y="2151590"/>
        <a:ext cx="7516897" cy="473559"/>
      </dsp:txXfrm>
    </dsp:sp>
    <dsp:sp modelId="{056CCBB6-5CE0-4348-89C6-99FB2D3AB62B}">
      <dsp:nvSpPr>
        <dsp:cNvPr id="0" name=""/>
        <dsp:cNvSpPr/>
      </dsp:nvSpPr>
      <dsp:spPr>
        <a:xfrm rot="5400000">
          <a:off x="-121106" y="2955062"/>
          <a:ext cx="807377" cy="56516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C/Sys</a:t>
          </a:r>
        </a:p>
      </dsp:txBody>
      <dsp:txXfrm rot="-5400000">
        <a:off x="1" y="3116537"/>
        <a:ext cx="565164" cy="242213"/>
      </dsp:txXfrm>
    </dsp:sp>
    <dsp:sp modelId="{90709722-0E94-45E4-BEDD-48CB660682DD}">
      <dsp:nvSpPr>
        <dsp:cNvPr id="0" name=""/>
        <dsp:cNvSpPr/>
      </dsp:nvSpPr>
      <dsp:spPr>
        <a:xfrm rot="5400000">
          <a:off x="4074024" y="-674904"/>
          <a:ext cx="524795" cy="754251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0472" tIns="19685" rIns="19685" bIns="19685" numCol="1" spcCol="1270" anchor="ctr" anchorCtr="0">
          <a:noAutofit/>
        </a:bodyPr>
        <a:lstStyle/>
        <a:p>
          <a:pPr marL="285750" lvl="1" indent="-285750" algn="l" defTabSz="1377950">
            <a:lnSpc>
              <a:spcPct val="90000"/>
            </a:lnSpc>
            <a:spcBef>
              <a:spcPct val="0"/>
            </a:spcBef>
            <a:spcAft>
              <a:spcPct val="15000"/>
            </a:spcAft>
            <a:buChar char="•"/>
          </a:pPr>
          <a:r>
            <a:rPr lang="en-US" sz="3100" kern="1200" dirty="0"/>
            <a:t>Computer Systems (10%)</a:t>
          </a:r>
        </a:p>
      </dsp:txBody>
      <dsp:txXfrm rot="-5400000">
        <a:off x="565164" y="2859574"/>
        <a:ext cx="7516897" cy="473559"/>
      </dsp:txXfrm>
    </dsp:sp>
    <dsp:sp modelId="{EB2E52AE-8FCF-47D0-B499-CFCFAF1883A9}">
      <dsp:nvSpPr>
        <dsp:cNvPr id="0" name=""/>
        <dsp:cNvSpPr/>
      </dsp:nvSpPr>
      <dsp:spPr>
        <a:xfrm rot="5400000">
          <a:off x="-121106" y="3663045"/>
          <a:ext cx="807377" cy="565164"/>
        </a:xfrm>
        <a:prstGeom prst="chevron">
          <a:avLst/>
        </a:prstGeom>
        <a:solidFill>
          <a:srgbClr val="FF0000"/>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endParaRPr lang="en-US" sz="1500" kern="1200" dirty="0"/>
        </a:p>
      </dsp:txBody>
      <dsp:txXfrm rot="-5400000">
        <a:off x="1" y="3824520"/>
        <a:ext cx="565164" cy="242213"/>
      </dsp:txXfrm>
    </dsp:sp>
    <dsp:sp modelId="{C92F1771-01AA-4FF3-B7EC-0229DB7A592C}">
      <dsp:nvSpPr>
        <dsp:cNvPr id="0" name=""/>
        <dsp:cNvSpPr/>
      </dsp:nvSpPr>
      <dsp:spPr>
        <a:xfrm rot="5400000">
          <a:off x="4074024" y="33078"/>
          <a:ext cx="524795" cy="754251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0472" tIns="19685" rIns="19685" bIns="19685" numCol="1" spcCol="1270" anchor="ctr" anchorCtr="0">
          <a:noAutofit/>
        </a:bodyPr>
        <a:lstStyle/>
        <a:p>
          <a:pPr marL="285750" lvl="1" indent="-285750" algn="l" defTabSz="1377950">
            <a:lnSpc>
              <a:spcPct val="90000"/>
            </a:lnSpc>
            <a:spcBef>
              <a:spcPct val="0"/>
            </a:spcBef>
            <a:spcAft>
              <a:spcPct val="15000"/>
            </a:spcAft>
            <a:buChar char="•"/>
          </a:pPr>
          <a:r>
            <a:rPr lang="en-US" sz="3100" b="1" kern="1200" dirty="0"/>
            <a:t>Exam</a:t>
          </a:r>
        </a:p>
      </dsp:txBody>
      <dsp:txXfrm rot="-5400000">
        <a:off x="565164" y="3567556"/>
        <a:ext cx="7516897" cy="4735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A48299-B840-4714-A5F6-769C74D74113}">
      <dsp:nvSpPr>
        <dsp:cNvPr id="0" name=""/>
        <dsp:cNvSpPr/>
      </dsp:nvSpPr>
      <dsp:spPr>
        <a:xfrm rot="5400000">
          <a:off x="-144690" y="146350"/>
          <a:ext cx="964603" cy="67522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SDD</a:t>
          </a:r>
        </a:p>
      </dsp:txBody>
      <dsp:txXfrm rot="-5400000">
        <a:off x="1" y="339270"/>
        <a:ext cx="675222" cy="289381"/>
      </dsp:txXfrm>
    </dsp:sp>
    <dsp:sp modelId="{19C32B8D-512E-49A1-A0E6-109384C61E4D}">
      <dsp:nvSpPr>
        <dsp:cNvPr id="0" name=""/>
        <dsp:cNvSpPr/>
      </dsp:nvSpPr>
      <dsp:spPr>
        <a:xfrm rot="5400000">
          <a:off x="4077955" y="-3401073"/>
          <a:ext cx="626992" cy="743245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kern="1200" dirty="0"/>
            <a:t>Software Design and Development (53%)</a:t>
          </a:r>
        </a:p>
      </dsp:txBody>
      <dsp:txXfrm rot="-5400000">
        <a:off x="675223" y="32266"/>
        <a:ext cx="7401850" cy="565778"/>
      </dsp:txXfrm>
    </dsp:sp>
    <dsp:sp modelId="{AAD30B60-88C6-4919-B6DD-9F480459E84E}">
      <dsp:nvSpPr>
        <dsp:cNvPr id="0" name=""/>
        <dsp:cNvSpPr/>
      </dsp:nvSpPr>
      <dsp:spPr>
        <a:xfrm rot="5400000">
          <a:off x="-144690" y="992203"/>
          <a:ext cx="964603" cy="67522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DDD</a:t>
          </a:r>
        </a:p>
      </dsp:txBody>
      <dsp:txXfrm rot="-5400000">
        <a:off x="1" y="1185123"/>
        <a:ext cx="675222" cy="289381"/>
      </dsp:txXfrm>
    </dsp:sp>
    <dsp:sp modelId="{0DFDFC6D-8604-4378-B6A3-6A6720006C95}">
      <dsp:nvSpPr>
        <dsp:cNvPr id="0" name=""/>
        <dsp:cNvSpPr/>
      </dsp:nvSpPr>
      <dsp:spPr>
        <a:xfrm rot="5400000">
          <a:off x="4077955" y="-2555219"/>
          <a:ext cx="626992" cy="743245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kern="1200" dirty="0"/>
            <a:t>Database Design and Development (33%)</a:t>
          </a:r>
        </a:p>
      </dsp:txBody>
      <dsp:txXfrm rot="-5400000">
        <a:off x="675223" y="878120"/>
        <a:ext cx="7401850" cy="565778"/>
      </dsp:txXfrm>
    </dsp:sp>
    <dsp:sp modelId="{17253025-0BE3-46B4-B2C8-BFD879D75B26}">
      <dsp:nvSpPr>
        <dsp:cNvPr id="0" name=""/>
        <dsp:cNvSpPr/>
      </dsp:nvSpPr>
      <dsp:spPr>
        <a:xfrm rot="5400000">
          <a:off x="-144690" y="1838057"/>
          <a:ext cx="964603" cy="675222"/>
        </a:xfrm>
        <a:prstGeom prst="chevron">
          <a:avLst/>
        </a:prstGeom>
        <a:solidFill>
          <a:srgbClr val="FF0000"/>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endParaRPr lang="en-US" sz="1900" kern="1200" dirty="0"/>
        </a:p>
      </dsp:txBody>
      <dsp:txXfrm rot="-5400000">
        <a:off x="1" y="2030977"/>
        <a:ext cx="675222" cy="289381"/>
      </dsp:txXfrm>
    </dsp:sp>
    <dsp:sp modelId="{B2D4CD90-7709-4B59-AC85-D09667CFC12B}">
      <dsp:nvSpPr>
        <dsp:cNvPr id="0" name=""/>
        <dsp:cNvSpPr/>
      </dsp:nvSpPr>
      <dsp:spPr>
        <a:xfrm rot="5400000">
          <a:off x="4077955" y="-1709365"/>
          <a:ext cx="626992" cy="743245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b="1" kern="1200" dirty="0"/>
            <a:t>Assignment</a:t>
          </a:r>
          <a:r>
            <a:rPr lang="en-US" sz="3200" b="0" kern="1200" dirty="0"/>
            <a:t> (</a:t>
          </a:r>
          <a:r>
            <a:rPr lang="en-US" sz="3200" b="0" kern="1200" dirty="0">
              <a:solidFill>
                <a:srgbClr val="FF0000"/>
              </a:solidFill>
            </a:rPr>
            <a:t>1/3 of marks</a:t>
          </a:r>
          <a:r>
            <a:rPr lang="en-US" sz="3200" b="0" kern="1200" dirty="0"/>
            <a:t>)</a:t>
          </a:r>
        </a:p>
      </dsp:txBody>
      <dsp:txXfrm rot="-5400000">
        <a:off x="675223" y="1723974"/>
        <a:ext cx="7401850" cy="565778"/>
      </dsp:txXfrm>
    </dsp:sp>
    <dsp:sp modelId="{056CCBB6-5CE0-4348-89C6-99FB2D3AB62B}">
      <dsp:nvSpPr>
        <dsp:cNvPr id="0" name=""/>
        <dsp:cNvSpPr/>
      </dsp:nvSpPr>
      <dsp:spPr>
        <a:xfrm rot="5400000">
          <a:off x="-144690" y="2683911"/>
          <a:ext cx="964603" cy="67522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C/Sys</a:t>
          </a:r>
        </a:p>
      </dsp:txBody>
      <dsp:txXfrm rot="-5400000">
        <a:off x="1" y="2876831"/>
        <a:ext cx="675222" cy="289381"/>
      </dsp:txXfrm>
    </dsp:sp>
    <dsp:sp modelId="{90709722-0E94-45E4-BEDD-48CB660682DD}">
      <dsp:nvSpPr>
        <dsp:cNvPr id="0" name=""/>
        <dsp:cNvSpPr/>
      </dsp:nvSpPr>
      <dsp:spPr>
        <a:xfrm rot="5400000">
          <a:off x="4077955" y="-863511"/>
          <a:ext cx="626992" cy="743245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kern="1200" dirty="0"/>
            <a:t>Computer Systems (13%)</a:t>
          </a:r>
        </a:p>
      </dsp:txBody>
      <dsp:txXfrm rot="-5400000">
        <a:off x="675223" y="2569828"/>
        <a:ext cx="7401850" cy="565778"/>
      </dsp:txXfrm>
    </dsp:sp>
    <dsp:sp modelId="{EB2E52AE-8FCF-47D0-B499-CFCFAF1883A9}">
      <dsp:nvSpPr>
        <dsp:cNvPr id="0" name=""/>
        <dsp:cNvSpPr/>
      </dsp:nvSpPr>
      <dsp:spPr>
        <a:xfrm rot="5400000">
          <a:off x="-144690" y="3529765"/>
          <a:ext cx="964603" cy="675222"/>
        </a:xfrm>
        <a:prstGeom prst="chevron">
          <a:avLst/>
        </a:prstGeom>
        <a:solidFill>
          <a:srgbClr val="FF0000"/>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endParaRPr lang="en-US" sz="1900" kern="1200" dirty="0"/>
        </a:p>
      </dsp:txBody>
      <dsp:txXfrm rot="-5400000">
        <a:off x="1" y="3722685"/>
        <a:ext cx="675222" cy="289381"/>
      </dsp:txXfrm>
    </dsp:sp>
    <dsp:sp modelId="{C92F1771-01AA-4FF3-B7EC-0229DB7A592C}">
      <dsp:nvSpPr>
        <dsp:cNvPr id="0" name=""/>
        <dsp:cNvSpPr/>
      </dsp:nvSpPr>
      <dsp:spPr>
        <a:xfrm rot="5400000">
          <a:off x="4077955" y="-17657"/>
          <a:ext cx="626992" cy="743245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7584" tIns="20320" rIns="20320" bIns="20320" numCol="1" spcCol="1270" anchor="ctr" anchorCtr="0">
          <a:noAutofit/>
        </a:bodyPr>
        <a:lstStyle/>
        <a:p>
          <a:pPr marL="285750" lvl="1" indent="-285750" algn="l" defTabSz="1422400">
            <a:lnSpc>
              <a:spcPct val="90000"/>
            </a:lnSpc>
            <a:spcBef>
              <a:spcPct val="0"/>
            </a:spcBef>
            <a:spcAft>
              <a:spcPct val="15000"/>
            </a:spcAft>
            <a:buChar char="•"/>
          </a:pPr>
          <a:r>
            <a:rPr lang="en-US" sz="3200" b="1" kern="1200" dirty="0"/>
            <a:t>Exam</a:t>
          </a:r>
          <a:r>
            <a:rPr lang="en-US" sz="3200" b="0" kern="1200" dirty="0"/>
            <a:t> (</a:t>
          </a:r>
          <a:r>
            <a:rPr lang="en-US" sz="3200" b="0" kern="1200" dirty="0">
              <a:solidFill>
                <a:srgbClr val="FF0000"/>
              </a:solidFill>
            </a:rPr>
            <a:t>2/3 of marks</a:t>
          </a:r>
          <a:r>
            <a:rPr lang="en-US" sz="3200" b="0" kern="1200" dirty="0"/>
            <a:t>)</a:t>
          </a:r>
        </a:p>
      </dsp:txBody>
      <dsp:txXfrm rot="-5400000">
        <a:off x="675223" y="3415682"/>
        <a:ext cx="7401850" cy="565778"/>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77739" cy="513508"/>
          </a:xfrm>
          <a:prstGeom prst="rect">
            <a:avLst/>
          </a:prstGeom>
        </p:spPr>
        <p:txBody>
          <a:bodyPr vert="horz" lIns="99054" tIns="49528" rIns="99054" bIns="49528" rtlCol="0"/>
          <a:lstStyle>
            <a:lvl1pPr algn="l">
              <a:defRPr sz="1300"/>
            </a:lvl1pPr>
          </a:lstStyle>
          <a:p>
            <a:endParaRPr lang="en-GB"/>
          </a:p>
        </p:txBody>
      </p:sp>
      <p:sp>
        <p:nvSpPr>
          <p:cNvPr id="3" name="Date Placeholder 2"/>
          <p:cNvSpPr>
            <a:spLocks noGrp="1"/>
          </p:cNvSpPr>
          <p:nvPr>
            <p:ph type="dt" sz="quarter" idx="1"/>
          </p:nvPr>
        </p:nvSpPr>
        <p:spPr>
          <a:xfrm>
            <a:off x="4023093" y="1"/>
            <a:ext cx="3077739" cy="513508"/>
          </a:xfrm>
          <a:prstGeom prst="rect">
            <a:avLst/>
          </a:prstGeom>
        </p:spPr>
        <p:txBody>
          <a:bodyPr vert="horz" lIns="99054" tIns="49528" rIns="99054" bIns="49528" rtlCol="0"/>
          <a:lstStyle>
            <a:lvl1pPr algn="r">
              <a:defRPr sz="1300"/>
            </a:lvl1pPr>
          </a:lstStyle>
          <a:p>
            <a:fld id="{274ED78D-BE89-4050-AADC-91C1AEDB79AF}" type="datetimeFigureOut">
              <a:rPr lang="en-GB" smtClean="0"/>
              <a:t>20/03/2025</a:t>
            </a:fld>
            <a:endParaRPr lang="en-GB"/>
          </a:p>
        </p:txBody>
      </p:sp>
      <p:sp>
        <p:nvSpPr>
          <p:cNvPr id="4" name="Footer Placeholder 3"/>
          <p:cNvSpPr>
            <a:spLocks noGrp="1"/>
          </p:cNvSpPr>
          <p:nvPr>
            <p:ph type="ftr" sz="quarter" idx="2"/>
          </p:nvPr>
        </p:nvSpPr>
        <p:spPr>
          <a:xfrm>
            <a:off x="0" y="9721108"/>
            <a:ext cx="3077739" cy="513507"/>
          </a:xfrm>
          <a:prstGeom prst="rect">
            <a:avLst/>
          </a:prstGeom>
        </p:spPr>
        <p:txBody>
          <a:bodyPr vert="horz" lIns="99054" tIns="49528" rIns="99054" bIns="49528" rtlCol="0" anchor="b"/>
          <a:lstStyle>
            <a:lvl1pPr algn="l">
              <a:defRPr sz="1300"/>
            </a:lvl1pPr>
          </a:lstStyle>
          <a:p>
            <a:endParaRPr lang="en-GB"/>
          </a:p>
        </p:txBody>
      </p:sp>
      <p:sp>
        <p:nvSpPr>
          <p:cNvPr id="5" name="Slide Number Placeholder 4"/>
          <p:cNvSpPr>
            <a:spLocks noGrp="1"/>
          </p:cNvSpPr>
          <p:nvPr>
            <p:ph type="sldNum" sz="quarter" idx="3"/>
          </p:nvPr>
        </p:nvSpPr>
        <p:spPr>
          <a:xfrm>
            <a:off x="4023093" y="9721108"/>
            <a:ext cx="3077739" cy="513507"/>
          </a:xfrm>
          <a:prstGeom prst="rect">
            <a:avLst/>
          </a:prstGeom>
        </p:spPr>
        <p:txBody>
          <a:bodyPr vert="horz" lIns="99054" tIns="49528" rIns="99054" bIns="49528" rtlCol="0" anchor="b"/>
          <a:lstStyle>
            <a:lvl1pPr algn="r">
              <a:defRPr sz="1300"/>
            </a:lvl1pPr>
          </a:lstStyle>
          <a:p>
            <a:fld id="{2641C98A-28E4-46E0-AF4C-A09FF0A4E0BA}" type="slidenum">
              <a:rPr lang="en-GB" smtClean="0"/>
              <a:t>‹#›</a:t>
            </a:fld>
            <a:endParaRPr lang="en-GB"/>
          </a:p>
        </p:txBody>
      </p:sp>
    </p:spTree>
    <p:extLst>
      <p:ext uri="{BB962C8B-B14F-4D97-AF65-F5344CB8AC3E}">
        <p14:creationId xmlns:p14="http://schemas.microsoft.com/office/powerpoint/2010/main" val="402948249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gif>
</file>

<file path=ppt/media/image11.gif>
</file>

<file path=ppt/media/image2.png>
</file>

<file path=ppt/media/image3.png>
</file>

<file path=ppt/media/image4.png>
</file>

<file path=ppt/media/image5.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77739" cy="513508"/>
          </a:xfrm>
          <a:prstGeom prst="rect">
            <a:avLst/>
          </a:prstGeom>
        </p:spPr>
        <p:txBody>
          <a:bodyPr vert="horz" lIns="99054" tIns="49528" rIns="99054" bIns="49528" rtlCol="0"/>
          <a:lstStyle>
            <a:lvl1pPr algn="l">
              <a:defRPr sz="1300"/>
            </a:lvl1pPr>
          </a:lstStyle>
          <a:p>
            <a:endParaRPr lang="en-GB"/>
          </a:p>
        </p:txBody>
      </p:sp>
      <p:sp>
        <p:nvSpPr>
          <p:cNvPr id="3" name="Date Placeholder 2"/>
          <p:cNvSpPr>
            <a:spLocks noGrp="1"/>
          </p:cNvSpPr>
          <p:nvPr>
            <p:ph type="dt" idx="1"/>
          </p:nvPr>
        </p:nvSpPr>
        <p:spPr>
          <a:xfrm>
            <a:off x="4023093" y="1"/>
            <a:ext cx="3077739" cy="513508"/>
          </a:xfrm>
          <a:prstGeom prst="rect">
            <a:avLst/>
          </a:prstGeom>
        </p:spPr>
        <p:txBody>
          <a:bodyPr vert="horz" lIns="99054" tIns="49528" rIns="99054" bIns="49528" rtlCol="0"/>
          <a:lstStyle>
            <a:lvl1pPr algn="r">
              <a:defRPr sz="1300"/>
            </a:lvl1pPr>
          </a:lstStyle>
          <a:p>
            <a:fld id="{F753D232-8CA9-411B-9C82-7D88145D99E1}" type="datetimeFigureOut">
              <a:rPr lang="en-GB" smtClean="0"/>
              <a:t>20/03/2025</a:t>
            </a:fld>
            <a:endParaRPr lang="en-GB"/>
          </a:p>
        </p:txBody>
      </p:sp>
      <p:sp>
        <p:nvSpPr>
          <p:cNvPr id="4" name="Slide Image Placeholder 3"/>
          <p:cNvSpPr>
            <a:spLocks noGrp="1" noRot="1" noChangeAspect="1"/>
          </p:cNvSpPr>
          <p:nvPr>
            <p:ph type="sldImg" idx="2"/>
          </p:nvPr>
        </p:nvSpPr>
        <p:spPr>
          <a:xfrm>
            <a:off x="481013" y="1279525"/>
            <a:ext cx="6142037" cy="3454400"/>
          </a:xfrm>
          <a:prstGeom prst="rect">
            <a:avLst/>
          </a:prstGeom>
          <a:noFill/>
          <a:ln w="12700">
            <a:solidFill>
              <a:prstClr val="black"/>
            </a:solidFill>
          </a:ln>
        </p:spPr>
        <p:txBody>
          <a:bodyPr vert="horz" lIns="99054" tIns="49528" rIns="99054" bIns="49528" rtlCol="0" anchor="ctr"/>
          <a:lstStyle/>
          <a:p>
            <a:endParaRPr lang="en-GB"/>
          </a:p>
        </p:txBody>
      </p:sp>
      <p:sp>
        <p:nvSpPr>
          <p:cNvPr id="5" name="Notes Placeholder 4"/>
          <p:cNvSpPr>
            <a:spLocks noGrp="1"/>
          </p:cNvSpPr>
          <p:nvPr>
            <p:ph type="body" sz="quarter" idx="3"/>
          </p:nvPr>
        </p:nvSpPr>
        <p:spPr>
          <a:xfrm>
            <a:off x="710248" y="4925408"/>
            <a:ext cx="5681980" cy="4029880"/>
          </a:xfrm>
          <a:prstGeom prst="rect">
            <a:avLst/>
          </a:prstGeom>
        </p:spPr>
        <p:txBody>
          <a:bodyPr vert="horz" lIns="99054" tIns="49528" rIns="99054" bIns="49528"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8"/>
            <a:ext cx="3077739" cy="513507"/>
          </a:xfrm>
          <a:prstGeom prst="rect">
            <a:avLst/>
          </a:prstGeom>
        </p:spPr>
        <p:txBody>
          <a:bodyPr vert="horz" lIns="99054" tIns="49528" rIns="99054" bIns="49528" rtlCol="0" anchor="b"/>
          <a:lstStyle>
            <a:lvl1pPr algn="l">
              <a:defRPr sz="1300"/>
            </a:lvl1pPr>
          </a:lstStyle>
          <a:p>
            <a:endParaRPr lang="en-GB"/>
          </a:p>
        </p:txBody>
      </p:sp>
      <p:sp>
        <p:nvSpPr>
          <p:cNvPr id="7" name="Slide Number Placeholder 6"/>
          <p:cNvSpPr>
            <a:spLocks noGrp="1"/>
          </p:cNvSpPr>
          <p:nvPr>
            <p:ph type="sldNum" sz="quarter" idx="5"/>
          </p:nvPr>
        </p:nvSpPr>
        <p:spPr>
          <a:xfrm>
            <a:off x="4023093" y="9721108"/>
            <a:ext cx="3077739" cy="513507"/>
          </a:xfrm>
          <a:prstGeom prst="rect">
            <a:avLst/>
          </a:prstGeom>
        </p:spPr>
        <p:txBody>
          <a:bodyPr vert="horz" lIns="99054" tIns="49528" rIns="99054" bIns="49528" rtlCol="0" anchor="b"/>
          <a:lstStyle>
            <a:lvl1pPr algn="r">
              <a:defRPr sz="1300"/>
            </a:lvl1pPr>
          </a:lstStyle>
          <a:p>
            <a:fld id="{265FC814-8CAE-44D9-AECE-C1B52634DDCB}" type="slidenum">
              <a:rPr lang="en-GB" smtClean="0"/>
              <a:t>‹#›</a:t>
            </a:fld>
            <a:endParaRPr lang="en-GB"/>
          </a:p>
        </p:txBody>
      </p:sp>
    </p:spTree>
    <p:extLst>
      <p:ext uri="{BB962C8B-B14F-4D97-AF65-F5344CB8AC3E}">
        <p14:creationId xmlns:p14="http://schemas.microsoft.com/office/powerpoint/2010/main" val="13163315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whiteboard.fi/"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hiteboard.fi/"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www.unicode.org/charts/"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3" Type="http://schemas.openxmlformats.org/officeDocument/2006/relationships/hyperlink" Target="https://en.wikipedia.org/wiki/Color_depth" TargetMode="External"/><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3" Type="http://schemas.openxmlformats.org/officeDocument/2006/relationships/hyperlink" Target="https://www.bbc.co.uk/bitesize/guides/zsnbr82/revision/6" TargetMode="External"/><Relationship Id="rId2" Type="http://schemas.openxmlformats.org/officeDocument/2006/relationships/slide" Target="../slides/slide57.xml"/><Relationship Id="rId1" Type="http://schemas.openxmlformats.org/officeDocument/2006/relationships/notesMaster" Target="../notesMasters/notesMaster1.xml"/><Relationship Id="rId6" Type="http://schemas.openxmlformats.org/officeDocument/2006/relationships/hyperlink" Target="https://binary-image-3-bits.esafriend1r.repl.co/" TargetMode="External"/><Relationship Id="rId5" Type="http://schemas.openxmlformats.org/officeDocument/2006/relationships/hyperlink" Target="https://binary-image-2-bits.esafriend1r.repl.co/" TargetMode="External"/><Relationship Id="rId4" Type="http://schemas.openxmlformats.org/officeDocument/2006/relationships/hyperlink" Target="https://binary-image-1-bit.esafriend1r.repl.co/" TargetMode="External"/></Relationships>
</file>

<file path=ppt/notesSlides/_rels/notesSlide55.xml.rels><?xml version="1.0" encoding="UTF-8" standalone="yes"?>
<Relationships xmlns="http://schemas.openxmlformats.org/package/2006/relationships"><Relationship Id="rId3" Type="http://schemas.openxmlformats.org/officeDocument/2006/relationships/hyperlink" Target="https://www.bbc.co.uk/bitesize/guides/zsnbr82/revision/8" TargetMode="External"/><Relationship Id="rId2" Type="http://schemas.openxmlformats.org/officeDocument/2006/relationships/slide" Target="../slides/slide58.xml"/><Relationship Id="rId1" Type="http://schemas.openxmlformats.org/officeDocument/2006/relationships/notesMaster" Target="../notesMasters/notesMaster1.xml"/><Relationship Id="rId5" Type="http://schemas.openxmlformats.org/officeDocument/2006/relationships/hyperlink" Target="https://svg-example.esafriend1r.repl.co/" TargetMode="External"/><Relationship Id="rId4" Type="http://schemas.openxmlformats.org/officeDocument/2006/relationships/hyperlink" Target="https://en.wikipedia.org/wiki/Scalable_Vector_Graphics" TargetMode="Externa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omnicalculator.com/math/twos-complement"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3" Type="http://schemas.openxmlformats.org/officeDocument/2006/relationships/hyperlink" Target="https://madewithmonsterlove.itch.io/error-prone" TargetMode="External"/><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3" Type="http://schemas.openxmlformats.org/officeDocument/2006/relationships/hyperlink" Target="https://www.mygov.scot/criminal-court-case/where-cases-take-place/" TargetMode="External"/><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3" Type="http://schemas.openxmlformats.org/officeDocument/2006/relationships/hyperlink" Target="https://www.mygov.scot/criminal-court-case/where-cases-take-place/" TargetMode="External"/><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3" Type="http://schemas.openxmlformats.org/officeDocument/2006/relationships/hyperlink" Target="https://www.youtube.com/watch?v=rdVPflECed8" TargetMode="External"/><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3" Type="http://schemas.openxmlformats.org/officeDocument/2006/relationships/hyperlink" Target="https://www.cloudflare.com/learning/ddos/glossary/denial-of-service/" TargetMode="External"/><Relationship Id="rId2" Type="http://schemas.openxmlformats.org/officeDocument/2006/relationships/slide" Target="../slides/slide103.xml"/><Relationship Id="rId1" Type="http://schemas.openxmlformats.org/officeDocument/2006/relationships/notesMaster" Target="../notesMasters/notesMaster1.xml"/><Relationship Id="rId5" Type="http://schemas.openxmlformats.org/officeDocument/2006/relationships/hyperlink" Target="https://www.bbc.co.uk/news/technology-37979456" TargetMode="External"/><Relationship Id="rId4" Type="http://schemas.openxmlformats.org/officeDocument/2006/relationships/hyperlink" Target="https://www.youtube.com/watch?v=yLbC7G71IyE" TargetMode="Externa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71FE5B5-A979-4370-A255-218EAB36A5F4}" type="slidenum">
              <a:rPr lang="en-GB" smtClean="0"/>
              <a:t>2</a:t>
            </a:fld>
            <a:endParaRPr lang="en-GB"/>
          </a:p>
        </p:txBody>
      </p:sp>
    </p:spTree>
    <p:extLst>
      <p:ext uri="{BB962C8B-B14F-4D97-AF65-F5344CB8AC3E}">
        <p14:creationId xmlns:p14="http://schemas.microsoft.com/office/powerpoint/2010/main" val="24194060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Binary 8-bit: 0 to 255</a:t>
            </a:r>
            <a:r>
              <a:rPr lang="en-GB" baseline="0" dirty="0"/>
              <a:t> (256 values)</a:t>
            </a:r>
          </a:p>
          <a:p>
            <a:r>
              <a:rPr lang="en-GB" baseline="0" dirty="0"/>
              <a:t>Signed binary only 255 values</a:t>
            </a:r>
          </a:p>
        </p:txBody>
      </p:sp>
      <p:sp>
        <p:nvSpPr>
          <p:cNvPr id="4" name="Slide Number Placeholder 3"/>
          <p:cNvSpPr>
            <a:spLocks noGrp="1"/>
          </p:cNvSpPr>
          <p:nvPr>
            <p:ph type="sldNum" sz="quarter" idx="10"/>
          </p:nvPr>
        </p:nvSpPr>
        <p:spPr/>
        <p:txBody>
          <a:bodyPr/>
          <a:lstStyle/>
          <a:p>
            <a:fld id="{265FC814-8CAE-44D9-AECE-C1B52634DDCB}" type="slidenum">
              <a:rPr lang="en-GB" smtClean="0"/>
              <a:t>12</a:t>
            </a:fld>
            <a:endParaRPr lang="en-GB"/>
          </a:p>
        </p:txBody>
      </p:sp>
    </p:spTree>
    <p:extLst>
      <p:ext uri="{BB962C8B-B14F-4D97-AF65-F5344CB8AC3E}">
        <p14:creationId xmlns:p14="http://schemas.microsoft.com/office/powerpoint/2010/main" val="2781213671"/>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0F0F0F"/>
                </a:solidFill>
                <a:effectLst/>
                <a:latin typeface="Roboto"/>
              </a:rPr>
              <a:t>Symmetric and Asymmetric Encryption (6:06): </a:t>
            </a:r>
            <a:r>
              <a:rPr lang="en-GB" dirty="0"/>
              <a:t>https://www.youtube.com/watch?v=pArLLJmgX10</a:t>
            </a:r>
          </a:p>
        </p:txBody>
      </p:sp>
      <p:sp>
        <p:nvSpPr>
          <p:cNvPr id="4" name="Slide Number Placeholder 3"/>
          <p:cNvSpPr>
            <a:spLocks noGrp="1"/>
          </p:cNvSpPr>
          <p:nvPr>
            <p:ph type="sldNum" sz="quarter" idx="5"/>
          </p:nvPr>
        </p:nvSpPr>
        <p:spPr/>
        <p:txBody>
          <a:bodyPr/>
          <a:lstStyle/>
          <a:p>
            <a:fld id="{265FC814-8CAE-44D9-AECE-C1B52634DDCB}" type="slidenum">
              <a:rPr lang="en-GB" smtClean="0"/>
              <a:t>110</a:t>
            </a:fld>
            <a:endParaRPr lang="en-GB"/>
          </a:p>
        </p:txBody>
      </p:sp>
    </p:spTree>
    <p:extLst>
      <p:ext uri="{BB962C8B-B14F-4D97-AF65-F5344CB8AC3E}">
        <p14:creationId xmlns:p14="http://schemas.microsoft.com/office/powerpoint/2010/main" val="291043791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Signatures &amp; Certificates (11:21): https://www.youtube.com/embed/stsWa9A3sOM</a:t>
            </a:r>
          </a:p>
          <a:p>
            <a:r>
              <a:rPr lang="en-GB" dirty="0"/>
              <a:t>HTTP &amp; HTTPS (6:30): https://www.youtube.com/watch?v=hExRDVZHhig</a:t>
            </a:r>
          </a:p>
          <a:p>
            <a:r>
              <a:rPr lang="en-GB"/>
              <a:t>Example: http://nipponkitchen.co.uk/</a:t>
            </a:r>
            <a:endParaRPr lang="en-GB" dirty="0"/>
          </a:p>
        </p:txBody>
      </p:sp>
      <p:sp>
        <p:nvSpPr>
          <p:cNvPr id="4" name="Slide Number Placeholder 3"/>
          <p:cNvSpPr>
            <a:spLocks noGrp="1"/>
          </p:cNvSpPr>
          <p:nvPr>
            <p:ph type="sldNum" sz="quarter" idx="5"/>
          </p:nvPr>
        </p:nvSpPr>
        <p:spPr/>
        <p:txBody>
          <a:bodyPr/>
          <a:lstStyle/>
          <a:p>
            <a:fld id="{265FC814-8CAE-44D9-AECE-C1B52634DDCB}" type="slidenum">
              <a:rPr lang="en-GB" smtClean="0"/>
              <a:t>111</a:t>
            </a:fld>
            <a:endParaRPr lang="en-GB"/>
          </a:p>
        </p:txBody>
      </p:sp>
    </p:spTree>
    <p:extLst>
      <p:ext uri="{BB962C8B-B14F-4D97-AF65-F5344CB8AC3E}">
        <p14:creationId xmlns:p14="http://schemas.microsoft.com/office/powerpoint/2010/main" val="2791700370"/>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65FC814-8CAE-44D9-AECE-C1B52634DDCB}" type="slidenum">
              <a:rPr lang="en-GB" smtClean="0"/>
              <a:t>112</a:t>
            </a:fld>
            <a:endParaRPr lang="en-GB"/>
          </a:p>
        </p:txBody>
      </p:sp>
    </p:spTree>
    <p:extLst>
      <p:ext uri="{BB962C8B-B14F-4D97-AF65-F5344CB8AC3E}">
        <p14:creationId xmlns:p14="http://schemas.microsoft.com/office/powerpoint/2010/main" val="275082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13</a:t>
            </a:fld>
            <a:endParaRPr lang="en-GB"/>
          </a:p>
        </p:txBody>
      </p:sp>
    </p:spTree>
    <p:extLst>
      <p:ext uri="{BB962C8B-B14F-4D97-AF65-F5344CB8AC3E}">
        <p14:creationId xmlns:p14="http://schemas.microsoft.com/office/powerpoint/2010/main" val="2186166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14</a:t>
            </a:fld>
            <a:endParaRPr lang="en-GB"/>
          </a:p>
        </p:txBody>
      </p:sp>
    </p:spTree>
    <p:extLst>
      <p:ext uri="{BB962C8B-B14F-4D97-AF65-F5344CB8AC3E}">
        <p14:creationId xmlns:p14="http://schemas.microsoft.com/office/powerpoint/2010/main" val="3097149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Do on screen</a:t>
            </a:r>
          </a:p>
        </p:txBody>
      </p:sp>
      <p:sp>
        <p:nvSpPr>
          <p:cNvPr id="4" name="Slide Number Placeholder 3"/>
          <p:cNvSpPr>
            <a:spLocks noGrp="1"/>
          </p:cNvSpPr>
          <p:nvPr>
            <p:ph type="sldNum" sz="quarter" idx="10"/>
          </p:nvPr>
        </p:nvSpPr>
        <p:spPr/>
        <p:txBody>
          <a:bodyPr/>
          <a:lstStyle/>
          <a:p>
            <a:fld id="{265FC814-8CAE-44D9-AECE-C1B52634DDCB}" type="slidenum">
              <a:rPr lang="en-GB" smtClean="0"/>
              <a:t>15</a:t>
            </a:fld>
            <a:endParaRPr lang="en-GB"/>
          </a:p>
        </p:txBody>
      </p:sp>
    </p:spTree>
    <p:extLst>
      <p:ext uri="{BB962C8B-B14F-4D97-AF65-F5344CB8AC3E}">
        <p14:creationId xmlns:p14="http://schemas.microsoft.com/office/powerpoint/2010/main" val="4838382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-2 = 1111 1110,  -17 = </a:t>
            </a:r>
            <a:r>
              <a:rPr lang="en-GB" dirty="0">
                <a:effectLst/>
              </a:rPr>
              <a:t>1110 1111,  </a:t>
            </a:r>
            <a:r>
              <a:rPr lang="en-GB" b="1" dirty="0">
                <a:effectLst/>
              </a:rPr>
              <a:t>59 = 0011</a:t>
            </a:r>
            <a:r>
              <a:rPr lang="en-GB" b="1" baseline="0" dirty="0">
                <a:effectLst/>
              </a:rPr>
              <a:t> 1011</a:t>
            </a:r>
            <a:endParaRPr lang="en-GB" b="1" dirty="0">
              <a:effectLst/>
            </a:endParaRPr>
          </a:p>
          <a:p>
            <a:r>
              <a:rPr lang="en-GB" dirty="0"/>
              <a:t>-98 = </a:t>
            </a:r>
            <a:r>
              <a:rPr lang="en-GB" dirty="0">
                <a:effectLst/>
              </a:rPr>
              <a:t>1001 1110,  -113 = 1000 1111,  -128 = 1000 0000</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16</a:t>
            </a:fld>
            <a:endParaRPr lang="en-GB"/>
          </a:p>
        </p:txBody>
      </p:sp>
    </p:spTree>
    <p:extLst>
      <p:ext uri="{BB962C8B-B14F-4D97-AF65-F5344CB8AC3E}">
        <p14:creationId xmlns:p14="http://schemas.microsoft.com/office/powerpoint/2010/main" val="35854783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5182">
              <a:defRPr/>
            </a:pPr>
            <a:r>
              <a:rPr lang="en-GB" dirty="0"/>
              <a:t>Is number negative?  Check MSB.  MSB = Most Significant</a:t>
            </a:r>
            <a:r>
              <a:rPr lang="en-GB" baseline="0" dirty="0"/>
              <a:t> Bit (left hand side)</a:t>
            </a:r>
            <a:endParaRPr lang="en-GB" dirty="0"/>
          </a:p>
          <a:p>
            <a:endParaRPr lang="en-GB" dirty="0"/>
          </a:p>
          <a:p>
            <a:r>
              <a:rPr lang="en-GB" dirty="0"/>
              <a:t>1 + 2 + 8 + 32 = 43</a:t>
            </a:r>
          </a:p>
        </p:txBody>
      </p:sp>
      <p:sp>
        <p:nvSpPr>
          <p:cNvPr id="4" name="Slide Number Placeholder 3"/>
          <p:cNvSpPr>
            <a:spLocks noGrp="1"/>
          </p:cNvSpPr>
          <p:nvPr>
            <p:ph type="sldNum" sz="quarter" idx="10"/>
          </p:nvPr>
        </p:nvSpPr>
        <p:spPr/>
        <p:txBody>
          <a:bodyPr/>
          <a:lstStyle/>
          <a:p>
            <a:fld id="{265FC814-8CAE-44D9-AECE-C1B52634DDCB}" type="slidenum">
              <a:rPr lang="en-GB" smtClean="0"/>
              <a:t>17</a:t>
            </a:fld>
            <a:endParaRPr lang="en-GB"/>
          </a:p>
        </p:txBody>
      </p:sp>
    </p:spTree>
    <p:extLst>
      <p:ext uri="{BB962C8B-B14F-4D97-AF65-F5344CB8AC3E}">
        <p14:creationId xmlns:p14="http://schemas.microsoft.com/office/powerpoint/2010/main" val="21834358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5182">
              <a:defRPr/>
            </a:pP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18</a:t>
            </a:fld>
            <a:endParaRPr lang="en-GB"/>
          </a:p>
        </p:txBody>
      </p:sp>
    </p:spTree>
    <p:extLst>
      <p:ext uri="{BB962C8B-B14F-4D97-AF65-F5344CB8AC3E}">
        <p14:creationId xmlns:p14="http://schemas.microsoft.com/office/powerpoint/2010/main" val="22645697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1010 1010 = -86, 1000 0110 = -122,  </a:t>
            </a:r>
            <a:r>
              <a:rPr lang="en-GB" b="1" dirty="0"/>
              <a:t>0011 0110 = 54</a:t>
            </a:r>
          </a:p>
          <a:p>
            <a:r>
              <a:rPr lang="en-GB" dirty="0"/>
              <a:t>1101 1000 = -40, 1010 1010 = -86,</a:t>
            </a:r>
            <a:r>
              <a:rPr lang="en-GB" baseline="0" dirty="0"/>
              <a:t> 1111 0111 = -9</a:t>
            </a:r>
            <a:endParaRPr lang="en-GB" dirty="0"/>
          </a:p>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19</a:t>
            </a:fld>
            <a:endParaRPr lang="en-GB"/>
          </a:p>
        </p:txBody>
      </p:sp>
    </p:spTree>
    <p:extLst>
      <p:ext uri="{BB962C8B-B14F-4D97-AF65-F5344CB8AC3E}">
        <p14:creationId xmlns:p14="http://schemas.microsoft.com/office/powerpoint/2010/main" val="12601549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2019 Q4   2021 Q4   2022 Q2   2023 Q3(a)</a:t>
            </a:r>
          </a:p>
        </p:txBody>
      </p:sp>
      <p:sp>
        <p:nvSpPr>
          <p:cNvPr id="4" name="Slide Number Placeholder 3"/>
          <p:cNvSpPr>
            <a:spLocks noGrp="1"/>
          </p:cNvSpPr>
          <p:nvPr>
            <p:ph type="sldNum" sz="quarter" idx="10"/>
          </p:nvPr>
        </p:nvSpPr>
        <p:spPr/>
        <p:txBody>
          <a:bodyPr/>
          <a:lstStyle/>
          <a:p>
            <a:fld id="{265FC814-8CAE-44D9-AECE-C1B52634DDCB}" type="slidenum">
              <a:rPr lang="en-GB" smtClean="0"/>
              <a:t>20</a:t>
            </a:fld>
            <a:endParaRPr lang="en-GB"/>
          </a:p>
        </p:txBody>
      </p:sp>
    </p:spTree>
    <p:extLst>
      <p:ext uri="{BB962C8B-B14F-4D97-AF65-F5344CB8AC3E}">
        <p14:creationId xmlns:p14="http://schemas.microsoft.com/office/powerpoint/2010/main" val="27206548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265FC814-8CAE-44D9-AECE-C1B52634DDCB}" type="slidenum">
              <a:rPr lang="en-GB" smtClean="0"/>
              <a:t>21</a:t>
            </a:fld>
            <a:endParaRPr lang="en-GB"/>
          </a:p>
        </p:txBody>
      </p:sp>
    </p:spTree>
    <p:extLst>
      <p:ext uri="{BB962C8B-B14F-4D97-AF65-F5344CB8AC3E}">
        <p14:creationId xmlns:p14="http://schemas.microsoft.com/office/powerpoint/2010/main" val="50989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2023 Onwards</a:t>
            </a:r>
          </a:p>
        </p:txBody>
      </p:sp>
      <p:sp>
        <p:nvSpPr>
          <p:cNvPr id="4" name="Slide Number Placeholder 3"/>
          <p:cNvSpPr>
            <a:spLocks noGrp="1"/>
          </p:cNvSpPr>
          <p:nvPr>
            <p:ph type="sldNum" sz="quarter" idx="10"/>
          </p:nvPr>
        </p:nvSpPr>
        <p:spPr/>
        <p:txBody>
          <a:bodyPr/>
          <a:lstStyle/>
          <a:p>
            <a:fld id="{B71FE5B5-A979-4370-A255-218EAB36A5F4}" type="slidenum">
              <a:rPr lang="en-GB" smtClean="0"/>
              <a:t>3</a:t>
            </a:fld>
            <a:endParaRPr lang="en-GB"/>
          </a:p>
        </p:txBody>
      </p:sp>
    </p:spTree>
    <p:extLst>
      <p:ext uri="{BB962C8B-B14F-4D97-AF65-F5344CB8AC3E}">
        <p14:creationId xmlns:p14="http://schemas.microsoft.com/office/powerpoint/2010/main" val="7259515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info.  It gets awkward!</a:t>
            </a:r>
          </a:p>
          <a:p>
            <a:r>
              <a:rPr lang="en-GB" dirty="0"/>
              <a:t>Remain</a:t>
            </a:r>
          </a:p>
          <a:p>
            <a:endParaRPr lang="en-GB" dirty="0"/>
          </a:p>
          <a:p>
            <a:endParaRPr lang="en-GB" dirty="0"/>
          </a:p>
          <a:p>
            <a:r>
              <a:rPr lang="en-GB" dirty="0"/>
              <a:t>0</a:t>
            </a:r>
            <a:r>
              <a:rPr lang="en-GB" sz="1200" dirty="0"/>
              <a:t>·</a:t>
            </a:r>
            <a:r>
              <a:rPr lang="en-GB" dirty="0"/>
              <a:t>76 = ?</a:t>
            </a:r>
          </a:p>
        </p:txBody>
      </p:sp>
      <p:sp>
        <p:nvSpPr>
          <p:cNvPr id="4" name="Slide Number Placeholder 3"/>
          <p:cNvSpPr>
            <a:spLocks noGrp="1"/>
          </p:cNvSpPr>
          <p:nvPr>
            <p:ph type="sldNum" sz="quarter" idx="10"/>
          </p:nvPr>
        </p:nvSpPr>
        <p:spPr/>
        <p:txBody>
          <a:bodyPr/>
          <a:lstStyle/>
          <a:p>
            <a:fld id="{265FC814-8CAE-44D9-AECE-C1B52634DDCB}" type="slidenum">
              <a:rPr lang="en-GB" smtClean="0"/>
              <a:t>22</a:t>
            </a:fld>
            <a:endParaRPr lang="en-GB"/>
          </a:p>
        </p:txBody>
      </p:sp>
    </p:spTree>
    <p:extLst>
      <p:ext uri="{BB962C8B-B14F-4D97-AF65-F5344CB8AC3E}">
        <p14:creationId xmlns:p14="http://schemas.microsoft.com/office/powerpoint/2010/main" val="15796996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Mini whiteboards: </a:t>
            </a:r>
            <a:r>
              <a:rPr lang="en-GB" dirty="0">
                <a:hlinkClick r:id="rId3"/>
              </a:rPr>
              <a:t>https://whiteboard.fi/</a:t>
            </a:r>
            <a:endParaRPr lang="en-GB" dirty="0"/>
          </a:p>
          <a:p>
            <a:r>
              <a:rPr lang="en-GB" dirty="0"/>
              <a:t>-17 = </a:t>
            </a:r>
            <a:r>
              <a:rPr lang="en-GB" sz="1300" dirty="0"/>
              <a:t>1110 1111</a:t>
            </a:r>
            <a:r>
              <a:rPr lang="en-GB" dirty="0"/>
              <a:t>1,  -123 = </a:t>
            </a:r>
            <a:r>
              <a:rPr lang="en-GB" sz="1300" dirty="0"/>
              <a:t>1000 0101</a:t>
            </a:r>
          </a:p>
          <a:p>
            <a:r>
              <a:rPr lang="en-GB" sz="1300" dirty="0"/>
              <a:t>1101 0111 </a:t>
            </a:r>
            <a:r>
              <a:rPr lang="en-GB" dirty="0"/>
              <a:t>= -41, 1110 1010 = -22</a:t>
            </a:r>
          </a:p>
        </p:txBody>
      </p:sp>
      <p:sp>
        <p:nvSpPr>
          <p:cNvPr id="4" name="Slide Number Placeholder 3"/>
          <p:cNvSpPr>
            <a:spLocks noGrp="1"/>
          </p:cNvSpPr>
          <p:nvPr>
            <p:ph type="sldNum" sz="quarter" idx="10"/>
          </p:nvPr>
        </p:nvSpPr>
        <p:spPr/>
        <p:txBody>
          <a:bodyPr/>
          <a:lstStyle/>
          <a:p>
            <a:fld id="{265FC814-8CAE-44D9-AECE-C1B52634DDCB}" type="slidenum">
              <a:rPr lang="en-GB" smtClean="0"/>
              <a:t>23</a:t>
            </a:fld>
            <a:endParaRPr lang="en-GB"/>
          </a:p>
        </p:txBody>
      </p:sp>
    </p:spTree>
    <p:extLst>
      <p:ext uri="{BB962C8B-B14F-4D97-AF65-F5344CB8AC3E}">
        <p14:creationId xmlns:p14="http://schemas.microsoft.com/office/powerpoint/2010/main" val="3814267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1 Sign bit,  15 Mantissa bits,  8 Exponent bits (two’s complement)</a:t>
            </a:r>
          </a:p>
          <a:p>
            <a:r>
              <a:rPr lang="en-GB" dirty="0"/>
              <a:t>Total: 24 bits</a:t>
            </a:r>
          </a:p>
        </p:txBody>
      </p:sp>
      <p:sp>
        <p:nvSpPr>
          <p:cNvPr id="4" name="Slide Number Placeholder 3"/>
          <p:cNvSpPr>
            <a:spLocks noGrp="1"/>
          </p:cNvSpPr>
          <p:nvPr>
            <p:ph type="sldNum" sz="quarter" idx="10"/>
          </p:nvPr>
        </p:nvSpPr>
        <p:spPr/>
        <p:txBody>
          <a:bodyPr/>
          <a:lstStyle/>
          <a:p>
            <a:fld id="{265FC814-8CAE-44D9-AECE-C1B52634DDCB}" type="slidenum">
              <a:rPr lang="en-GB" smtClean="0"/>
              <a:t>24</a:t>
            </a:fld>
            <a:endParaRPr lang="en-GB"/>
          </a:p>
        </p:txBody>
      </p:sp>
    </p:spTree>
    <p:extLst>
      <p:ext uri="{BB962C8B-B14F-4D97-AF65-F5344CB8AC3E}">
        <p14:creationId xmlns:p14="http://schemas.microsoft.com/office/powerpoint/2010/main" val="32353843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25</a:t>
            </a:fld>
            <a:endParaRPr lang="en-GB"/>
          </a:p>
        </p:txBody>
      </p:sp>
    </p:spTree>
    <p:extLst>
      <p:ext uri="{BB962C8B-B14F-4D97-AF65-F5344CB8AC3E}">
        <p14:creationId xmlns:p14="http://schemas.microsoft.com/office/powerpoint/2010/main" val="7290978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Binary</a:t>
            </a:r>
            <a:r>
              <a:rPr lang="en-GB" baseline="0" dirty="0"/>
              <a:t> values</a:t>
            </a:r>
          </a:p>
          <a:p>
            <a:r>
              <a:rPr lang="en-GB" baseline="0" dirty="0"/>
              <a:t>No integer part, only decimal (mantissa).  7 = 111</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26</a:t>
            </a:fld>
            <a:endParaRPr lang="en-GB"/>
          </a:p>
        </p:txBody>
      </p:sp>
    </p:spTree>
    <p:extLst>
      <p:ext uri="{BB962C8B-B14F-4D97-AF65-F5344CB8AC3E}">
        <p14:creationId xmlns:p14="http://schemas.microsoft.com/office/powerpoint/2010/main" val="15642588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EAF26A-9787-E0F5-5522-D1984DE985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CC483E-6A10-9C9B-AC83-0B26DA3095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74D218-D29B-C06C-1849-D627AFB83305}"/>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39BA858D-ABFA-E8F0-9B8F-B45DA05EE161}"/>
              </a:ext>
            </a:extLst>
          </p:cNvPr>
          <p:cNvSpPr>
            <a:spLocks noGrp="1"/>
          </p:cNvSpPr>
          <p:nvPr>
            <p:ph type="sldNum" sz="quarter" idx="10"/>
          </p:nvPr>
        </p:nvSpPr>
        <p:spPr/>
        <p:txBody>
          <a:bodyPr/>
          <a:lstStyle/>
          <a:p>
            <a:fld id="{265FC814-8CAE-44D9-AECE-C1B52634DDCB}" type="slidenum">
              <a:rPr lang="en-GB" smtClean="0"/>
              <a:t>27</a:t>
            </a:fld>
            <a:endParaRPr lang="en-GB"/>
          </a:p>
        </p:txBody>
      </p:sp>
    </p:spTree>
    <p:extLst>
      <p:ext uri="{BB962C8B-B14F-4D97-AF65-F5344CB8AC3E}">
        <p14:creationId xmlns:p14="http://schemas.microsoft.com/office/powerpoint/2010/main" val="31749828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What’s the sign?</a:t>
            </a:r>
          </a:p>
          <a:p>
            <a:r>
              <a:rPr lang="en-GB" dirty="0"/>
              <a:t>How many bits in the mantissa? 16 (includes sign bit)</a:t>
            </a:r>
          </a:p>
          <a:p>
            <a:r>
              <a:rPr lang="en-GB" dirty="0"/>
              <a:t>How many bits in the exponent? 8</a:t>
            </a:r>
          </a:p>
        </p:txBody>
      </p:sp>
      <p:sp>
        <p:nvSpPr>
          <p:cNvPr id="4" name="Slide Number Placeholder 3"/>
          <p:cNvSpPr>
            <a:spLocks noGrp="1"/>
          </p:cNvSpPr>
          <p:nvPr>
            <p:ph type="sldNum" sz="quarter" idx="10"/>
          </p:nvPr>
        </p:nvSpPr>
        <p:spPr/>
        <p:txBody>
          <a:bodyPr/>
          <a:lstStyle/>
          <a:p>
            <a:fld id="{265FC814-8CAE-44D9-AECE-C1B52634DDCB}" type="slidenum">
              <a:rPr lang="en-GB" smtClean="0"/>
              <a:t>28</a:t>
            </a:fld>
            <a:endParaRPr lang="en-GB"/>
          </a:p>
        </p:txBody>
      </p:sp>
    </p:spTree>
    <p:extLst>
      <p:ext uri="{BB962C8B-B14F-4D97-AF65-F5344CB8AC3E}">
        <p14:creationId xmlns:p14="http://schemas.microsoft.com/office/powerpoint/2010/main" val="32046798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A238BA-191A-524A-6229-910EF603D1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867CE5-9FF7-EBC3-52A5-294B5513D0B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7D0312-16C2-97DF-89E1-3014BEB71B9E}"/>
              </a:ext>
            </a:extLst>
          </p:cNvPr>
          <p:cNvSpPr>
            <a:spLocks noGrp="1"/>
          </p:cNvSpPr>
          <p:nvPr>
            <p:ph type="body" idx="1"/>
          </p:nvPr>
        </p:nvSpPr>
        <p:spPr/>
        <p:txBody>
          <a:bodyPr/>
          <a:lstStyle/>
          <a:p>
            <a:endParaRPr lang="en-GB" dirty="0"/>
          </a:p>
        </p:txBody>
      </p:sp>
      <p:sp>
        <p:nvSpPr>
          <p:cNvPr id="4" name="Slide Number Placeholder 3">
            <a:extLst>
              <a:ext uri="{FF2B5EF4-FFF2-40B4-BE49-F238E27FC236}">
                <a16:creationId xmlns:a16="http://schemas.microsoft.com/office/drawing/2014/main" id="{D96A9505-583D-F288-8D3E-209208F1DAD1}"/>
              </a:ext>
            </a:extLst>
          </p:cNvPr>
          <p:cNvSpPr>
            <a:spLocks noGrp="1"/>
          </p:cNvSpPr>
          <p:nvPr>
            <p:ph type="sldNum" sz="quarter" idx="10"/>
          </p:nvPr>
        </p:nvSpPr>
        <p:spPr/>
        <p:txBody>
          <a:bodyPr/>
          <a:lstStyle/>
          <a:p>
            <a:fld id="{265FC814-8CAE-44D9-AECE-C1B52634DDCB}" type="slidenum">
              <a:rPr lang="en-GB" smtClean="0"/>
              <a:t>29</a:t>
            </a:fld>
            <a:endParaRPr lang="en-GB"/>
          </a:p>
        </p:txBody>
      </p:sp>
    </p:spTree>
    <p:extLst>
      <p:ext uri="{BB962C8B-B14F-4D97-AF65-F5344CB8AC3E}">
        <p14:creationId xmlns:p14="http://schemas.microsoft.com/office/powerpoint/2010/main" val="35080639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Putting it all together.</a:t>
            </a:r>
          </a:p>
        </p:txBody>
      </p:sp>
      <p:sp>
        <p:nvSpPr>
          <p:cNvPr id="4" name="Slide Number Placeholder 3"/>
          <p:cNvSpPr>
            <a:spLocks noGrp="1"/>
          </p:cNvSpPr>
          <p:nvPr>
            <p:ph type="sldNum" sz="quarter" idx="10"/>
          </p:nvPr>
        </p:nvSpPr>
        <p:spPr/>
        <p:txBody>
          <a:bodyPr/>
          <a:lstStyle/>
          <a:p>
            <a:fld id="{265FC814-8CAE-44D9-AECE-C1B52634DDCB}" type="slidenum">
              <a:rPr lang="en-GB" smtClean="0"/>
              <a:t>30</a:t>
            </a:fld>
            <a:endParaRPr lang="en-GB"/>
          </a:p>
        </p:txBody>
      </p:sp>
    </p:spTree>
    <p:extLst>
      <p:ext uri="{BB962C8B-B14F-4D97-AF65-F5344CB8AC3E}">
        <p14:creationId xmlns:p14="http://schemas.microsoft.com/office/powerpoint/2010/main" val="11334828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Putting it all together.</a:t>
            </a:r>
          </a:p>
        </p:txBody>
      </p:sp>
      <p:sp>
        <p:nvSpPr>
          <p:cNvPr id="4" name="Slide Number Placeholder 3"/>
          <p:cNvSpPr>
            <a:spLocks noGrp="1"/>
          </p:cNvSpPr>
          <p:nvPr>
            <p:ph type="sldNum" sz="quarter" idx="10"/>
          </p:nvPr>
        </p:nvSpPr>
        <p:spPr/>
        <p:txBody>
          <a:bodyPr/>
          <a:lstStyle/>
          <a:p>
            <a:fld id="{265FC814-8CAE-44D9-AECE-C1B52634DDCB}" type="slidenum">
              <a:rPr lang="en-GB" smtClean="0"/>
              <a:t>31</a:t>
            </a:fld>
            <a:endParaRPr lang="en-GB"/>
          </a:p>
        </p:txBody>
      </p:sp>
    </p:spTree>
    <p:extLst>
      <p:ext uri="{BB962C8B-B14F-4D97-AF65-F5344CB8AC3E}">
        <p14:creationId xmlns:p14="http://schemas.microsoft.com/office/powerpoint/2010/main" val="3095947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5</a:t>
            </a:fld>
            <a:endParaRPr lang="en-GB"/>
          </a:p>
        </p:txBody>
      </p:sp>
    </p:spTree>
    <p:extLst>
      <p:ext uri="{BB962C8B-B14F-4D97-AF65-F5344CB8AC3E}">
        <p14:creationId xmlns:p14="http://schemas.microsoft.com/office/powerpoint/2010/main" val="32594961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Binary</a:t>
            </a:r>
            <a:r>
              <a:rPr lang="en-GB" baseline="0" dirty="0"/>
              <a:t> values</a:t>
            </a:r>
          </a:p>
          <a:p>
            <a:r>
              <a:rPr lang="en-GB" baseline="0" dirty="0"/>
              <a:t>No integer part, on decimal (mantissa).  -4 = -100</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32</a:t>
            </a:fld>
            <a:endParaRPr lang="en-GB"/>
          </a:p>
        </p:txBody>
      </p:sp>
    </p:spTree>
    <p:extLst>
      <p:ext uri="{BB962C8B-B14F-4D97-AF65-F5344CB8AC3E}">
        <p14:creationId xmlns:p14="http://schemas.microsoft.com/office/powerpoint/2010/main" val="36527201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33</a:t>
            </a:fld>
            <a:endParaRPr lang="en-GB"/>
          </a:p>
        </p:txBody>
      </p:sp>
    </p:spTree>
    <p:extLst>
      <p:ext uri="{BB962C8B-B14F-4D97-AF65-F5344CB8AC3E}">
        <p14:creationId xmlns:p14="http://schemas.microsoft.com/office/powerpoint/2010/main" val="36324811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What’s the sign?</a:t>
            </a:r>
          </a:p>
          <a:p>
            <a:r>
              <a:rPr lang="en-GB" dirty="0"/>
              <a:t>How many bits in the mantissa?</a:t>
            </a:r>
          </a:p>
          <a:p>
            <a:r>
              <a:rPr lang="en-GB" dirty="0"/>
              <a:t>Use two’s complement for the exponent</a:t>
            </a:r>
          </a:p>
        </p:txBody>
      </p:sp>
      <p:sp>
        <p:nvSpPr>
          <p:cNvPr id="4" name="Slide Number Placeholder 3"/>
          <p:cNvSpPr>
            <a:spLocks noGrp="1"/>
          </p:cNvSpPr>
          <p:nvPr>
            <p:ph type="sldNum" sz="quarter" idx="10"/>
          </p:nvPr>
        </p:nvSpPr>
        <p:spPr/>
        <p:txBody>
          <a:bodyPr/>
          <a:lstStyle/>
          <a:p>
            <a:fld id="{265FC814-8CAE-44D9-AECE-C1B52634DDCB}" type="slidenum">
              <a:rPr lang="en-GB" smtClean="0"/>
              <a:t>34</a:t>
            </a:fld>
            <a:endParaRPr lang="en-GB"/>
          </a:p>
        </p:txBody>
      </p:sp>
    </p:spTree>
    <p:extLst>
      <p:ext uri="{BB962C8B-B14F-4D97-AF65-F5344CB8AC3E}">
        <p14:creationId xmlns:p14="http://schemas.microsoft.com/office/powerpoint/2010/main" val="32214201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35</a:t>
            </a:fld>
            <a:endParaRPr lang="en-GB"/>
          </a:p>
        </p:txBody>
      </p:sp>
    </p:spTree>
    <p:extLst>
      <p:ext uri="{BB962C8B-B14F-4D97-AF65-F5344CB8AC3E}">
        <p14:creationId xmlns:p14="http://schemas.microsoft.com/office/powerpoint/2010/main" val="37954254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Putting it all together.</a:t>
            </a:r>
          </a:p>
        </p:txBody>
      </p:sp>
      <p:sp>
        <p:nvSpPr>
          <p:cNvPr id="4" name="Slide Number Placeholder 3"/>
          <p:cNvSpPr>
            <a:spLocks noGrp="1"/>
          </p:cNvSpPr>
          <p:nvPr>
            <p:ph type="sldNum" sz="quarter" idx="10"/>
          </p:nvPr>
        </p:nvSpPr>
        <p:spPr/>
        <p:txBody>
          <a:bodyPr/>
          <a:lstStyle/>
          <a:p>
            <a:fld id="{265FC814-8CAE-44D9-AECE-C1B52634DDCB}" type="slidenum">
              <a:rPr lang="en-GB" smtClean="0"/>
              <a:t>36</a:t>
            </a:fld>
            <a:endParaRPr lang="en-GB"/>
          </a:p>
        </p:txBody>
      </p:sp>
    </p:spTree>
    <p:extLst>
      <p:ext uri="{BB962C8B-B14F-4D97-AF65-F5344CB8AC3E}">
        <p14:creationId xmlns:p14="http://schemas.microsoft.com/office/powerpoint/2010/main" val="29957625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Putting it all together.</a:t>
            </a:r>
          </a:p>
        </p:txBody>
      </p:sp>
      <p:sp>
        <p:nvSpPr>
          <p:cNvPr id="4" name="Slide Number Placeholder 3"/>
          <p:cNvSpPr>
            <a:spLocks noGrp="1"/>
          </p:cNvSpPr>
          <p:nvPr>
            <p:ph type="sldNum" sz="quarter" idx="10"/>
          </p:nvPr>
        </p:nvSpPr>
        <p:spPr/>
        <p:txBody>
          <a:bodyPr/>
          <a:lstStyle/>
          <a:p>
            <a:fld id="{265FC814-8CAE-44D9-AECE-C1B52634DDCB}" type="slidenum">
              <a:rPr lang="en-GB" smtClean="0"/>
              <a:t>37</a:t>
            </a:fld>
            <a:endParaRPr lang="en-GB"/>
          </a:p>
        </p:txBody>
      </p:sp>
    </p:spTree>
    <p:extLst>
      <p:ext uri="{BB962C8B-B14F-4D97-AF65-F5344CB8AC3E}">
        <p14:creationId xmlns:p14="http://schemas.microsoft.com/office/powerpoint/2010/main" val="93034643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5182">
              <a:defRPr/>
            </a:pPr>
            <a:endParaRPr lang="en-GB" sz="1300" dirty="0"/>
          </a:p>
        </p:txBody>
      </p:sp>
      <p:sp>
        <p:nvSpPr>
          <p:cNvPr id="4" name="Slide Number Placeholder 3"/>
          <p:cNvSpPr>
            <a:spLocks noGrp="1"/>
          </p:cNvSpPr>
          <p:nvPr>
            <p:ph type="sldNum" sz="quarter" idx="10"/>
          </p:nvPr>
        </p:nvSpPr>
        <p:spPr/>
        <p:txBody>
          <a:bodyPr/>
          <a:lstStyle/>
          <a:p>
            <a:fld id="{265FC814-8CAE-44D9-AECE-C1B52634DDCB}" type="slidenum">
              <a:rPr lang="en-GB" smtClean="0"/>
              <a:t>38</a:t>
            </a:fld>
            <a:endParaRPr lang="en-GB"/>
          </a:p>
        </p:txBody>
      </p:sp>
    </p:spTree>
    <p:extLst>
      <p:ext uri="{BB962C8B-B14F-4D97-AF65-F5344CB8AC3E}">
        <p14:creationId xmlns:p14="http://schemas.microsoft.com/office/powerpoint/2010/main" val="24602857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5182">
              <a:defRPr/>
            </a:pPr>
            <a:endParaRPr lang="en-GB" sz="1300" dirty="0"/>
          </a:p>
        </p:txBody>
      </p:sp>
      <p:sp>
        <p:nvSpPr>
          <p:cNvPr id="4" name="Slide Number Placeholder 3"/>
          <p:cNvSpPr>
            <a:spLocks noGrp="1"/>
          </p:cNvSpPr>
          <p:nvPr>
            <p:ph type="sldNum" sz="quarter" idx="10"/>
          </p:nvPr>
        </p:nvSpPr>
        <p:spPr/>
        <p:txBody>
          <a:bodyPr/>
          <a:lstStyle/>
          <a:p>
            <a:fld id="{265FC814-8CAE-44D9-AECE-C1B52634DDCB}" type="slidenum">
              <a:rPr lang="en-GB" smtClean="0"/>
              <a:t>39</a:t>
            </a:fld>
            <a:endParaRPr lang="en-GB"/>
          </a:p>
        </p:txBody>
      </p:sp>
    </p:spTree>
    <p:extLst>
      <p:ext uri="{BB962C8B-B14F-4D97-AF65-F5344CB8AC3E}">
        <p14:creationId xmlns:p14="http://schemas.microsoft.com/office/powerpoint/2010/main" val="86739746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5182">
              <a:defRPr/>
            </a:pPr>
            <a:endParaRPr lang="en-GB" sz="1300" dirty="0"/>
          </a:p>
        </p:txBody>
      </p:sp>
      <p:sp>
        <p:nvSpPr>
          <p:cNvPr id="4" name="Slide Number Placeholder 3"/>
          <p:cNvSpPr>
            <a:spLocks noGrp="1"/>
          </p:cNvSpPr>
          <p:nvPr>
            <p:ph type="sldNum" sz="quarter" idx="10"/>
          </p:nvPr>
        </p:nvSpPr>
        <p:spPr/>
        <p:txBody>
          <a:bodyPr/>
          <a:lstStyle/>
          <a:p>
            <a:fld id="{265FC814-8CAE-44D9-AECE-C1B52634DDCB}" type="slidenum">
              <a:rPr lang="en-GB" smtClean="0"/>
              <a:t>40</a:t>
            </a:fld>
            <a:endParaRPr lang="en-GB"/>
          </a:p>
        </p:txBody>
      </p:sp>
    </p:spTree>
    <p:extLst>
      <p:ext uri="{BB962C8B-B14F-4D97-AF65-F5344CB8AC3E}">
        <p14:creationId xmlns:p14="http://schemas.microsoft.com/office/powerpoint/2010/main" val="38359984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5182">
              <a:defRPr/>
            </a:pPr>
            <a:endParaRPr lang="en-GB" sz="1300" dirty="0"/>
          </a:p>
        </p:txBody>
      </p:sp>
      <p:sp>
        <p:nvSpPr>
          <p:cNvPr id="4" name="Slide Number Placeholder 3"/>
          <p:cNvSpPr>
            <a:spLocks noGrp="1"/>
          </p:cNvSpPr>
          <p:nvPr>
            <p:ph type="sldNum" sz="quarter" idx="10"/>
          </p:nvPr>
        </p:nvSpPr>
        <p:spPr/>
        <p:txBody>
          <a:bodyPr/>
          <a:lstStyle/>
          <a:p>
            <a:fld id="{265FC814-8CAE-44D9-AECE-C1B52634DDCB}" type="slidenum">
              <a:rPr lang="en-GB" smtClean="0"/>
              <a:t>41</a:t>
            </a:fld>
            <a:endParaRPr lang="en-GB"/>
          </a:p>
        </p:txBody>
      </p:sp>
    </p:spTree>
    <p:extLst>
      <p:ext uri="{BB962C8B-B14F-4D97-AF65-F5344CB8AC3E}">
        <p14:creationId xmlns:p14="http://schemas.microsoft.com/office/powerpoint/2010/main" val="3769692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Mini whiteboards: </a:t>
            </a:r>
            <a:r>
              <a:rPr lang="en-GB" dirty="0">
                <a:hlinkClick r:id="rId3"/>
              </a:rPr>
              <a:t>https://whiteboard.fi/</a:t>
            </a:r>
            <a:endParaRPr lang="en-GB" dirty="0"/>
          </a:p>
          <a:p>
            <a:r>
              <a:rPr lang="en-GB" dirty="0"/>
              <a:t>0101 0111 = 87, 1010 1010 = 170</a:t>
            </a:r>
          </a:p>
          <a:p>
            <a:r>
              <a:rPr lang="en-GB" dirty="0"/>
              <a:t>17 = 0001 0001,  198 = 1100 0110</a:t>
            </a:r>
          </a:p>
        </p:txBody>
      </p:sp>
      <p:sp>
        <p:nvSpPr>
          <p:cNvPr id="4" name="Slide Number Placeholder 3"/>
          <p:cNvSpPr>
            <a:spLocks noGrp="1"/>
          </p:cNvSpPr>
          <p:nvPr>
            <p:ph type="sldNum" sz="quarter" idx="10"/>
          </p:nvPr>
        </p:nvSpPr>
        <p:spPr/>
        <p:txBody>
          <a:bodyPr/>
          <a:lstStyle/>
          <a:p>
            <a:fld id="{265FC814-8CAE-44D9-AECE-C1B52634DDCB}" type="slidenum">
              <a:rPr lang="en-GB" smtClean="0"/>
              <a:t>6</a:t>
            </a:fld>
            <a:endParaRPr lang="en-GB"/>
          </a:p>
        </p:txBody>
      </p:sp>
    </p:spTree>
    <p:extLst>
      <p:ext uri="{BB962C8B-B14F-4D97-AF65-F5344CB8AC3E}">
        <p14:creationId xmlns:p14="http://schemas.microsoft.com/office/powerpoint/2010/main" val="84452336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5182">
              <a:defRPr/>
            </a:pPr>
            <a:endParaRPr lang="en-GB" sz="1300" dirty="0"/>
          </a:p>
        </p:txBody>
      </p:sp>
      <p:sp>
        <p:nvSpPr>
          <p:cNvPr id="4" name="Slide Number Placeholder 3"/>
          <p:cNvSpPr>
            <a:spLocks noGrp="1"/>
          </p:cNvSpPr>
          <p:nvPr>
            <p:ph type="sldNum" sz="quarter" idx="10"/>
          </p:nvPr>
        </p:nvSpPr>
        <p:spPr/>
        <p:txBody>
          <a:bodyPr/>
          <a:lstStyle/>
          <a:p>
            <a:fld id="{265FC814-8CAE-44D9-AECE-C1B52634DDCB}" type="slidenum">
              <a:rPr lang="en-GB" smtClean="0"/>
              <a:t>42</a:t>
            </a:fld>
            <a:endParaRPr lang="en-GB"/>
          </a:p>
        </p:txBody>
      </p:sp>
    </p:spTree>
    <p:extLst>
      <p:ext uri="{BB962C8B-B14F-4D97-AF65-F5344CB8AC3E}">
        <p14:creationId xmlns:p14="http://schemas.microsoft.com/office/powerpoint/2010/main" val="125244682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5182">
              <a:defRPr/>
            </a:pPr>
            <a:endParaRPr lang="en-GB" sz="1300" dirty="0"/>
          </a:p>
        </p:txBody>
      </p:sp>
      <p:sp>
        <p:nvSpPr>
          <p:cNvPr id="4" name="Slide Number Placeholder 3"/>
          <p:cNvSpPr>
            <a:spLocks noGrp="1"/>
          </p:cNvSpPr>
          <p:nvPr>
            <p:ph type="sldNum" sz="quarter" idx="10"/>
          </p:nvPr>
        </p:nvSpPr>
        <p:spPr/>
        <p:txBody>
          <a:bodyPr/>
          <a:lstStyle/>
          <a:p>
            <a:fld id="{265FC814-8CAE-44D9-AECE-C1B52634DDCB}" type="slidenum">
              <a:rPr lang="en-GB" smtClean="0"/>
              <a:t>43</a:t>
            </a:fld>
            <a:endParaRPr lang="en-GB"/>
          </a:p>
        </p:txBody>
      </p:sp>
    </p:spTree>
    <p:extLst>
      <p:ext uri="{BB962C8B-B14F-4D97-AF65-F5344CB8AC3E}">
        <p14:creationId xmlns:p14="http://schemas.microsoft.com/office/powerpoint/2010/main" val="8116083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a fixed number of bits there can be more precision or more range, but not </a:t>
            </a:r>
            <a:r>
              <a:rPr lang="en-GB"/>
              <a:t>both.</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44</a:t>
            </a:fld>
            <a:endParaRPr lang="en-GB"/>
          </a:p>
        </p:txBody>
      </p:sp>
    </p:spTree>
    <p:extLst>
      <p:ext uri="{BB962C8B-B14F-4D97-AF65-F5344CB8AC3E}">
        <p14:creationId xmlns:p14="http://schemas.microsoft.com/office/powerpoint/2010/main" val="276796491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30000" dirty="0"/>
          </a:p>
        </p:txBody>
      </p:sp>
      <p:sp>
        <p:nvSpPr>
          <p:cNvPr id="4" name="Slide Number Placeholder 3"/>
          <p:cNvSpPr>
            <a:spLocks noGrp="1"/>
          </p:cNvSpPr>
          <p:nvPr>
            <p:ph type="sldNum" sz="quarter" idx="10"/>
          </p:nvPr>
        </p:nvSpPr>
        <p:spPr/>
        <p:txBody>
          <a:bodyPr/>
          <a:lstStyle/>
          <a:p>
            <a:fld id="{265FC814-8CAE-44D9-AECE-C1B52634DDCB}" type="slidenum">
              <a:rPr lang="en-GB" smtClean="0"/>
              <a:t>45</a:t>
            </a:fld>
            <a:endParaRPr lang="en-GB"/>
          </a:p>
        </p:txBody>
      </p:sp>
    </p:spTree>
    <p:extLst>
      <p:ext uri="{BB962C8B-B14F-4D97-AF65-F5344CB8AC3E}">
        <p14:creationId xmlns:p14="http://schemas.microsoft.com/office/powerpoint/2010/main" val="18758381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5182">
              <a:defRPr/>
            </a:pPr>
            <a:endParaRPr lang="en-GB" sz="1300" dirty="0"/>
          </a:p>
        </p:txBody>
      </p:sp>
      <p:sp>
        <p:nvSpPr>
          <p:cNvPr id="4" name="Slide Number Placeholder 3"/>
          <p:cNvSpPr>
            <a:spLocks noGrp="1"/>
          </p:cNvSpPr>
          <p:nvPr>
            <p:ph type="sldNum" sz="quarter" idx="10"/>
          </p:nvPr>
        </p:nvSpPr>
        <p:spPr/>
        <p:txBody>
          <a:bodyPr/>
          <a:lstStyle/>
          <a:p>
            <a:fld id="{265FC814-8CAE-44D9-AECE-C1B52634DDCB}" type="slidenum">
              <a:rPr lang="en-GB" smtClean="0"/>
              <a:t>46</a:t>
            </a:fld>
            <a:endParaRPr lang="en-GB"/>
          </a:p>
        </p:txBody>
      </p:sp>
    </p:spTree>
    <p:extLst>
      <p:ext uri="{BB962C8B-B14F-4D97-AF65-F5344CB8AC3E}">
        <p14:creationId xmlns:p14="http://schemas.microsoft.com/office/powerpoint/2010/main" val="288685337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5182">
              <a:defRPr/>
            </a:pPr>
            <a:endParaRPr lang="en-GB" sz="1300" dirty="0"/>
          </a:p>
        </p:txBody>
      </p:sp>
      <p:sp>
        <p:nvSpPr>
          <p:cNvPr id="4" name="Slide Number Placeholder 3"/>
          <p:cNvSpPr>
            <a:spLocks noGrp="1"/>
          </p:cNvSpPr>
          <p:nvPr>
            <p:ph type="sldNum" sz="quarter" idx="10"/>
          </p:nvPr>
        </p:nvSpPr>
        <p:spPr/>
        <p:txBody>
          <a:bodyPr/>
          <a:lstStyle/>
          <a:p>
            <a:fld id="{265FC814-8CAE-44D9-AECE-C1B52634DDCB}" type="slidenum">
              <a:rPr lang="en-GB" smtClean="0"/>
              <a:t>47</a:t>
            </a:fld>
            <a:endParaRPr lang="en-GB"/>
          </a:p>
        </p:txBody>
      </p:sp>
    </p:spTree>
    <p:extLst>
      <p:ext uri="{BB962C8B-B14F-4D97-AF65-F5344CB8AC3E}">
        <p14:creationId xmlns:p14="http://schemas.microsoft.com/office/powerpoint/2010/main" val="287295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2018 Q5</a:t>
            </a:r>
          </a:p>
          <a:p>
            <a:r>
              <a:rPr lang="en-GB" dirty="0"/>
              <a:t>https://www.w3schools.com/charsets/ref_html_utf8.asp</a:t>
            </a:r>
          </a:p>
        </p:txBody>
      </p:sp>
      <p:sp>
        <p:nvSpPr>
          <p:cNvPr id="4" name="Slide Number Placeholder 3"/>
          <p:cNvSpPr>
            <a:spLocks noGrp="1"/>
          </p:cNvSpPr>
          <p:nvPr>
            <p:ph type="sldNum" sz="quarter" idx="10"/>
          </p:nvPr>
        </p:nvSpPr>
        <p:spPr/>
        <p:txBody>
          <a:bodyPr/>
          <a:lstStyle/>
          <a:p>
            <a:fld id="{265FC814-8CAE-44D9-AECE-C1B52634DDCB}" type="slidenum">
              <a:rPr lang="en-GB" smtClean="0"/>
              <a:t>48</a:t>
            </a:fld>
            <a:endParaRPr lang="en-GB"/>
          </a:p>
        </p:txBody>
      </p:sp>
    </p:spTree>
    <p:extLst>
      <p:ext uri="{BB962C8B-B14F-4D97-AF65-F5344CB8AC3E}">
        <p14:creationId xmlns:p14="http://schemas.microsoft.com/office/powerpoint/2010/main" val="349491620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49</a:t>
            </a:fld>
            <a:endParaRPr lang="en-GB"/>
          </a:p>
        </p:txBody>
      </p:sp>
    </p:spTree>
    <p:extLst>
      <p:ext uri="{BB962C8B-B14F-4D97-AF65-F5344CB8AC3E}">
        <p14:creationId xmlns:p14="http://schemas.microsoft.com/office/powerpoint/2010/main" val="87787897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Upper case:</a:t>
            </a:r>
            <a:r>
              <a:rPr lang="en-GB" baseline="0" dirty="0"/>
              <a:t> 64 + letter position</a:t>
            </a:r>
          </a:p>
          <a:p>
            <a:r>
              <a:rPr lang="en-GB" baseline="0" dirty="0"/>
              <a:t>Lower case: 96 + letter position</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51</a:t>
            </a:fld>
            <a:endParaRPr lang="en-GB"/>
          </a:p>
        </p:txBody>
      </p:sp>
    </p:spTree>
    <p:extLst>
      <p:ext uri="{BB962C8B-B14F-4D97-AF65-F5344CB8AC3E}">
        <p14:creationId xmlns:p14="http://schemas.microsoft.com/office/powerpoint/2010/main" val="11490752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Unicode 1.0 – Oct 1991  </a:t>
            </a:r>
            <a:r>
              <a:rPr lang="en-GB" dirty="0">
                <a:hlinkClick r:id="rId3"/>
              </a:rPr>
              <a:t>https://www.unicode.org/charts/</a:t>
            </a:r>
            <a:endParaRPr lang="en-GB" dirty="0"/>
          </a:p>
          <a:p>
            <a:r>
              <a:rPr lang="en-GB" dirty="0"/>
              <a:t>ASCII &amp; Unicode (11:41): https://www.youtube.com/watch?v=I-pQH_krD0M</a:t>
            </a:r>
          </a:p>
          <a:p>
            <a:r>
              <a:rPr lang="en-GB" baseline="0"/>
              <a:t>Arabic </a:t>
            </a:r>
            <a:r>
              <a:rPr lang="en-GB" baseline="0" dirty="0"/>
              <a:t>letter – highlight right to left</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52</a:t>
            </a:fld>
            <a:endParaRPr lang="en-GB"/>
          </a:p>
        </p:txBody>
      </p:sp>
    </p:spTree>
    <p:extLst>
      <p:ext uri="{BB962C8B-B14F-4D97-AF65-F5344CB8AC3E}">
        <p14:creationId xmlns:p14="http://schemas.microsoft.com/office/powerpoint/2010/main" val="1532450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Binary 8-bit: 0 to 255</a:t>
            </a:r>
            <a:r>
              <a:rPr lang="en-GB" baseline="0" dirty="0"/>
              <a:t> (256 values)</a:t>
            </a:r>
          </a:p>
          <a:p>
            <a:r>
              <a:rPr lang="en-GB" baseline="0" dirty="0"/>
              <a:t>Signed binary only 255 values</a:t>
            </a:r>
          </a:p>
          <a:p>
            <a:r>
              <a:rPr lang="en-GB" baseline="0" dirty="0"/>
              <a:t>127 to 0 to -0 to -127</a:t>
            </a:r>
          </a:p>
        </p:txBody>
      </p:sp>
      <p:sp>
        <p:nvSpPr>
          <p:cNvPr id="4" name="Slide Number Placeholder 3"/>
          <p:cNvSpPr>
            <a:spLocks noGrp="1"/>
          </p:cNvSpPr>
          <p:nvPr>
            <p:ph type="sldNum" sz="quarter" idx="10"/>
          </p:nvPr>
        </p:nvSpPr>
        <p:spPr/>
        <p:txBody>
          <a:bodyPr/>
          <a:lstStyle/>
          <a:p>
            <a:fld id="{265FC814-8CAE-44D9-AECE-C1B52634DDCB}" type="slidenum">
              <a:rPr lang="en-GB" smtClean="0"/>
              <a:t>7</a:t>
            </a:fld>
            <a:endParaRPr lang="en-GB"/>
          </a:p>
        </p:txBody>
      </p:sp>
    </p:spTree>
    <p:extLst>
      <p:ext uri="{BB962C8B-B14F-4D97-AF65-F5344CB8AC3E}">
        <p14:creationId xmlns:p14="http://schemas.microsoft.com/office/powerpoint/2010/main" val="300155811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2015 Q15(c)(ii)   2017 Q14(a)(</a:t>
            </a:r>
            <a:r>
              <a:rPr lang="en-GB" dirty="0" err="1"/>
              <a:t>i</a:t>
            </a:r>
            <a:r>
              <a:rPr lang="en-GB" dirty="0"/>
              <a:t>)   2018 Q11(d)(</a:t>
            </a:r>
            <a:r>
              <a:rPr lang="en-GB" dirty="0" err="1"/>
              <a:t>i</a:t>
            </a:r>
            <a:r>
              <a:rPr lang="en-GB" dirty="0"/>
              <a:t>)   2022 Q3</a:t>
            </a:r>
          </a:p>
        </p:txBody>
      </p:sp>
      <p:sp>
        <p:nvSpPr>
          <p:cNvPr id="4" name="Slide Number Placeholder 3"/>
          <p:cNvSpPr>
            <a:spLocks noGrp="1"/>
          </p:cNvSpPr>
          <p:nvPr>
            <p:ph type="sldNum" sz="quarter" idx="10"/>
          </p:nvPr>
        </p:nvSpPr>
        <p:spPr/>
        <p:txBody>
          <a:bodyPr/>
          <a:lstStyle/>
          <a:p>
            <a:fld id="{265FC814-8CAE-44D9-AECE-C1B52634DDCB}" type="slidenum">
              <a:rPr lang="en-GB" smtClean="0"/>
              <a:t>53</a:t>
            </a:fld>
            <a:endParaRPr lang="en-GB"/>
          </a:p>
        </p:txBody>
      </p:sp>
    </p:spTree>
    <p:extLst>
      <p:ext uri="{BB962C8B-B14F-4D97-AF65-F5344CB8AC3E}">
        <p14:creationId xmlns:p14="http://schemas.microsoft.com/office/powerpoint/2010/main" val="155573979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54</a:t>
            </a:fld>
            <a:endParaRPr lang="en-GB"/>
          </a:p>
        </p:txBody>
      </p:sp>
    </p:spTree>
    <p:extLst>
      <p:ext uri="{BB962C8B-B14F-4D97-AF65-F5344CB8AC3E}">
        <p14:creationId xmlns:p14="http://schemas.microsoft.com/office/powerpoint/2010/main" val="215044432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Pixel = </a:t>
            </a:r>
            <a:r>
              <a:rPr lang="en-GB" b="0" dirty="0"/>
              <a:t>Pi</a:t>
            </a:r>
            <a:r>
              <a:rPr lang="en-GB" dirty="0"/>
              <a:t>cture Element</a:t>
            </a:r>
          </a:p>
          <a:p>
            <a:endParaRPr lang="en-GB" dirty="0"/>
          </a:p>
          <a:p>
            <a:r>
              <a:rPr lang="en-GB" dirty="0" err="1"/>
              <a:t>Photopea</a:t>
            </a:r>
            <a:r>
              <a:rPr lang="en-GB" dirty="0"/>
              <a:t>: https://www.photopea.com/</a:t>
            </a:r>
          </a:p>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55</a:t>
            </a:fld>
            <a:endParaRPr lang="en-GB"/>
          </a:p>
        </p:txBody>
      </p:sp>
    </p:spTree>
    <p:extLst>
      <p:ext uri="{BB962C8B-B14F-4D97-AF65-F5344CB8AC3E}">
        <p14:creationId xmlns:p14="http://schemas.microsoft.com/office/powerpoint/2010/main" val="427842503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Colour</a:t>
            </a:r>
            <a:r>
              <a:rPr lang="en-GB" baseline="0" dirty="0"/>
              <a:t> depth: </a:t>
            </a:r>
            <a:r>
              <a:rPr lang="en-GB" dirty="0">
                <a:hlinkClick r:id="rId3"/>
              </a:rPr>
              <a:t>https://en.wikipedia.org/wiki/Color_depth</a:t>
            </a:r>
            <a:endParaRPr lang="en-GB" dirty="0"/>
          </a:p>
          <a:p>
            <a:r>
              <a:rPr lang="en-GB" dirty="0"/>
              <a:t>How many colours?</a:t>
            </a:r>
          </a:p>
        </p:txBody>
      </p:sp>
      <p:sp>
        <p:nvSpPr>
          <p:cNvPr id="4" name="Slide Number Placeholder 3"/>
          <p:cNvSpPr>
            <a:spLocks noGrp="1"/>
          </p:cNvSpPr>
          <p:nvPr>
            <p:ph type="sldNum" sz="quarter" idx="10"/>
          </p:nvPr>
        </p:nvSpPr>
        <p:spPr/>
        <p:txBody>
          <a:bodyPr/>
          <a:lstStyle/>
          <a:p>
            <a:fld id="{265FC814-8CAE-44D9-AECE-C1B52634DDCB}" type="slidenum">
              <a:rPr lang="en-GB" smtClean="0"/>
              <a:t>56</a:t>
            </a:fld>
            <a:endParaRPr lang="en-GB"/>
          </a:p>
        </p:txBody>
      </p:sp>
    </p:spTree>
    <p:extLst>
      <p:ext uri="{BB962C8B-B14F-4D97-AF65-F5344CB8AC3E}">
        <p14:creationId xmlns:p14="http://schemas.microsoft.com/office/powerpoint/2010/main" val="407455086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Bitesize</a:t>
            </a:r>
            <a:r>
              <a:rPr lang="en-GB" dirty="0"/>
              <a:t>: </a:t>
            </a:r>
            <a:r>
              <a:rPr lang="en-GB" dirty="0">
                <a:hlinkClick r:id="rId3"/>
              </a:rPr>
              <a:t>https://www.bbc.co.uk/bitesize/guides/zsnbr82/revision/6</a:t>
            </a:r>
            <a:endParaRPr lang="en-GB" dirty="0"/>
          </a:p>
          <a:p>
            <a:r>
              <a:rPr lang="en-GB" dirty="0"/>
              <a:t>1-bit: </a:t>
            </a:r>
            <a:r>
              <a:rPr lang="en-GB" dirty="0">
                <a:hlinkClick r:id="rId4"/>
              </a:rPr>
              <a:t>https://binary-image-1-bit.esafriend1r.repl.co/</a:t>
            </a:r>
            <a:endParaRPr lang="en-GB" dirty="0"/>
          </a:p>
          <a:p>
            <a:r>
              <a:rPr lang="en-GB" dirty="0"/>
              <a:t>2-bit: </a:t>
            </a:r>
            <a:r>
              <a:rPr lang="en-GB" dirty="0">
                <a:hlinkClick r:id="rId5"/>
              </a:rPr>
              <a:t>https://binary-image-2-bits.esafriend1r.repl.co/</a:t>
            </a:r>
            <a:endParaRPr lang="en-GB" dirty="0"/>
          </a:p>
          <a:p>
            <a:r>
              <a:rPr lang="en-GB" dirty="0"/>
              <a:t>3-bit: </a:t>
            </a:r>
            <a:r>
              <a:rPr lang="en-GB" dirty="0">
                <a:hlinkClick r:id="rId6"/>
              </a:rPr>
              <a:t>https://binary-image-3-bits.esafriend1r.repl.co/</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57</a:t>
            </a:fld>
            <a:endParaRPr lang="en-GB"/>
          </a:p>
        </p:txBody>
      </p:sp>
    </p:spTree>
    <p:extLst>
      <p:ext uri="{BB962C8B-B14F-4D97-AF65-F5344CB8AC3E}">
        <p14:creationId xmlns:p14="http://schemas.microsoft.com/office/powerpoint/2010/main" val="93334235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Bitesize</a:t>
            </a:r>
            <a:r>
              <a:rPr lang="en-GB" dirty="0"/>
              <a:t>:</a:t>
            </a:r>
            <a:r>
              <a:rPr lang="en-GB" baseline="0" dirty="0"/>
              <a:t> </a:t>
            </a:r>
            <a:r>
              <a:rPr lang="en-GB" dirty="0">
                <a:hlinkClick r:id="rId3"/>
              </a:rPr>
              <a:t>https://www.bbc.co.uk/bitesize/guides/zsnbr82/revision/8</a:t>
            </a:r>
            <a:endParaRPr lang="en-GB" baseline="0" dirty="0"/>
          </a:p>
          <a:p>
            <a:r>
              <a:rPr lang="en-GB" baseline="0" dirty="0"/>
              <a:t>SVG: </a:t>
            </a:r>
            <a:r>
              <a:rPr lang="en-GB" dirty="0">
                <a:hlinkClick r:id="rId4"/>
              </a:rPr>
              <a:t>https://en.wikipedia.org/wiki/Scalable_Vector_Graphics</a:t>
            </a:r>
            <a:endParaRPr lang="en-GB" dirty="0"/>
          </a:p>
          <a:p>
            <a:r>
              <a:rPr lang="en-GB" dirty="0"/>
              <a:t>Example: </a:t>
            </a:r>
            <a:r>
              <a:rPr lang="en-GB" u="none" dirty="0">
                <a:solidFill>
                  <a:srgbClr val="0563C1"/>
                </a:solidFill>
                <a:hlinkClick r:id="rId5">
                  <a:extLst>
                    <a:ext uri="{A12FA001-AC4F-418D-AE19-62706E023703}">
                      <ahyp:hlinkClr xmlns:ahyp="http://schemas.microsoft.com/office/drawing/2018/hyperlinkcolor" val="tx"/>
                    </a:ext>
                  </a:extLst>
                </a:hlinkClick>
              </a:rPr>
              <a:t>https://svg-example.esafriend1r.repl.co</a:t>
            </a:r>
            <a:r>
              <a:rPr lang="en-GB" u="none" dirty="0">
                <a:solidFill>
                  <a:schemeClr val="tx1"/>
                </a:solidFill>
                <a:hlinkClick r:id="rId5">
                  <a:extLst>
                    <a:ext uri="{A12FA001-AC4F-418D-AE19-62706E023703}">
                      <ahyp:hlinkClr xmlns:ahyp="http://schemas.microsoft.com/office/drawing/2018/hyperlinkcolor" val="tx"/>
                    </a:ext>
                  </a:extLst>
                </a:hlinkClick>
              </a:rPr>
              <a:t>/</a:t>
            </a:r>
            <a:endParaRPr lang="en-GB" u="none" dirty="0">
              <a:solidFill>
                <a:schemeClr val="tx1"/>
              </a:solidFill>
            </a:endParaRPr>
          </a:p>
          <a:p>
            <a:r>
              <a:rPr lang="en-GB" dirty="0"/>
              <a:t>W3 Schools: https://www.w3schools.com/graphics/svg_intro.asp</a:t>
            </a:r>
          </a:p>
        </p:txBody>
      </p:sp>
      <p:sp>
        <p:nvSpPr>
          <p:cNvPr id="4" name="Slide Number Placeholder 3"/>
          <p:cNvSpPr>
            <a:spLocks noGrp="1"/>
          </p:cNvSpPr>
          <p:nvPr>
            <p:ph type="sldNum" sz="quarter" idx="10"/>
          </p:nvPr>
        </p:nvSpPr>
        <p:spPr/>
        <p:txBody>
          <a:bodyPr/>
          <a:lstStyle/>
          <a:p>
            <a:fld id="{265FC814-8CAE-44D9-AECE-C1B52634DDCB}" type="slidenum">
              <a:rPr lang="en-GB" smtClean="0"/>
              <a:t>58</a:t>
            </a:fld>
            <a:endParaRPr lang="en-GB"/>
          </a:p>
        </p:txBody>
      </p:sp>
    </p:spTree>
    <p:extLst>
      <p:ext uri="{BB962C8B-B14F-4D97-AF65-F5344CB8AC3E}">
        <p14:creationId xmlns:p14="http://schemas.microsoft.com/office/powerpoint/2010/main" val="124126382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59</a:t>
            </a:fld>
            <a:endParaRPr lang="en-GB"/>
          </a:p>
        </p:txBody>
      </p:sp>
    </p:spTree>
    <p:extLst>
      <p:ext uri="{BB962C8B-B14F-4D97-AF65-F5344CB8AC3E}">
        <p14:creationId xmlns:p14="http://schemas.microsoft.com/office/powerpoint/2010/main" val="261848107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60</a:t>
            </a:fld>
            <a:endParaRPr lang="en-GB"/>
          </a:p>
        </p:txBody>
      </p:sp>
    </p:spTree>
    <p:extLst>
      <p:ext uri="{BB962C8B-B14F-4D97-AF65-F5344CB8AC3E}">
        <p14:creationId xmlns:p14="http://schemas.microsoft.com/office/powerpoint/2010/main" val="145230916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2018 Q8   2019 Q3   2023 Q5(a)</a:t>
            </a:r>
          </a:p>
          <a:p>
            <a:endParaRPr lang="en-GB" dirty="0"/>
          </a:p>
        </p:txBody>
      </p:sp>
      <p:sp>
        <p:nvSpPr>
          <p:cNvPr id="4" name="Slide Number Placeholder 3"/>
          <p:cNvSpPr>
            <a:spLocks noGrp="1"/>
          </p:cNvSpPr>
          <p:nvPr>
            <p:ph type="sldNum" sz="quarter" idx="5"/>
          </p:nvPr>
        </p:nvSpPr>
        <p:spPr/>
        <p:txBody>
          <a:bodyPr/>
          <a:lstStyle/>
          <a:p>
            <a:fld id="{265FC814-8CAE-44D9-AECE-C1B52634DDCB}" type="slidenum">
              <a:rPr lang="en-GB" smtClean="0"/>
              <a:t>61</a:t>
            </a:fld>
            <a:endParaRPr lang="en-GB"/>
          </a:p>
        </p:txBody>
      </p:sp>
    </p:spTree>
    <p:extLst>
      <p:ext uri="{BB962C8B-B14F-4D97-AF65-F5344CB8AC3E}">
        <p14:creationId xmlns:p14="http://schemas.microsoft.com/office/powerpoint/2010/main" val="34209377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265FC814-8CAE-44D9-AECE-C1B52634DDCB}" type="slidenum">
              <a:rPr lang="en-GB" smtClean="0"/>
              <a:t>62</a:t>
            </a:fld>
            <a:endParaRPr lang="en-GB"/>
          </a:p>
        </p:txBody>
      </p:sp>
    </p:spTree>
    <p:extLst>
      <p:ext uri="{BB962C8B-B14F-4D97-AF65-F5344CB8AC3E}">
        <p14:creationId xmlns:p14="http://schemas.microsoft.com/office/powerpoint/2010/main" val="2296324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Binary 8-bit: 0 to 255</a:t>
            </a:r>
            <a:r>
              <a:rPr lang="en-GB" baseline="0" dirty="0"/>
              <a:t> (256 values)</a:t>
            </a:r>
          </a:p>
          <a:p>
            <a:r>
              <a:rPr lang="en-GB" baseline="0" dirty="0"/>
              <a:t>Signed binary only 255 values</a:t>
            </a:r>
          </a:p>
          <a:p>
            <a:r>
              <a:rPr lang="en-GB" baseline="0" dirty="0"/>
              <a:t>127 to 0 to -0 to -127</a:t>
            </a:r>
          </a:p>
        </p:txBody>
      </p:sp>
      <p:sp>
        <p:nvSpPr>
          <p:cNvPr id="4" name="Slide Number Placeholder 3"/>
          <p:cNvSpPr>
            <a:spLocks noGrp="1"/>
          </p:cNvSpPr>
          <p:nvPr>
            <p:ph type="sldNum" sz="quarter" idx="10"/>
          </p:nvPr>
        </p:nvSpPr>
        <p:spPr/>
        <p:txBody>
          <a:bodyPr/>
          <a:lstStyle/>
          <a:p>
            <a:fld id="{265FC814-8CAE-44D9-AECE-C1B52634DDCB}" type="slidenum">
              <a:rPr lang="en-GB" smtClean="0"/>
              <a:t>8</a:t>
            </a:fld>
            <a:endParaRPr lang="en-GB"/>
          </a:p>
        </p:txBody>
      </p:sp>
    </p:spTree>
    <p:extLst>
      <p:ext uri="{BB962C8B-B14F-4D97-AF65-F5344CB8AC3E}">
        <p14:creationId xmlns:p14="http://schemas.microsoft.com/office/powerpoint/2010/main" val="188445138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Input device: converts real-world information to binary data</a:t>
            </a:r>
          </a:p>
          <a:p>
            <a:r>
              <a:rPr lang="en-GB" dirty="0"/>
              <a:t>Output device: converts binary data to real-world</a:t>
            </a:r>
            <a:r>
              <a:rPr lang="en-GB" baseline="0" dirty="0"/>
              <a:t> information</a:t>
            </a:r>
          </a:p>
          <a:p>
            <a:r>
              <a:rPr lang="en-GB" baseline="0" dirty="0"/>
              <a:t>Processor / Central Processing Unit / CPU</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63</a:t>
            </a:fld>
            <a:endParaRPr lang="en-GB"/>
          </a:p>
        </p:txBody>
      </p:sp>
    </p:spTree>
    <p:extLst>
      <p:ext uri="{BB962C8B-B14F-4D97-AF65-F5344CB8AC3E}">
        <p14:creationId xmlns:p14="http://schemas.microsoft.com/office/powerpoint/2010/main" val="10877300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55182">
              <a:defRPr/>
            </a:pPr>
            <a:r>
              <a:rPr lang="en-GB" b="1" dirty="0"/>
              <a:t>Read</a:t>
            </a:r>
          </a:p>
          <a:p>
            <a:pPr marL="238796" indent="-238796" defTabSz="955182">
              <a:buFontTx/>
              <a:buAutoNum type="arabicPeriod"/>
              <a:defRPr/>
            </a:pPr>
            <a:r>
              <a:rPr lang="en-GB" dirty="0"/>
              <a:t>CU transfers address in register to Address Bus</a:t>
            </a:r>
            <a:endParaRPr lang="en-GB" baseline="0" dirty="0"/>
          </a:p>
          <a:p>
            <a:pPr marL="238796" indent="-238796" defTabSz="955182">
              <a:buFontTx/>
              <a:buAutoNum type="arabicPeriod"/>
              <a:defRPr/>
            </a:pPr>
            <a:r>
              <a:rPr lang="en-GB" dirty="0"/>
              <a:t>CU activates Read line</a:t>
            </a:r>
            <a:endParaRPr lang="en-GB" baseline="0" dirty="0"/>
          </a:p>
          <a:p>
            <a:pPr marL="238796" indent="-238796" defTabSz="955182">
              <a:buFontTx/>
              <a:buAutoNum type="arabicPeriod"/>
              <a:defRPr/>
            </a:pPr>
            <a:r>
              <a:rPr lang="en-GB" dirty="0"/>
              <a:t>Data</a:t>
            </a:r>
            <a:r>
              <a:rPr lang="en-GB" baseline="0" dirty="0"/>
              <a:t> transferred from memory to Registers using Data Bus</a:t>
            </a:r>
          </a:p>
          <a:p>
            <a:pPr marL="238796" indent="-238796" defTabSz="955182">
              <a:buFontTx/>
              <a:buAutoNum type="arabicPeriod"/>
              <a:defRPr/>
            </a:pPr>
            <a:endParaRPr lang="en-GB" baseline="0" dirty="0"/>
          </a:p>
          <a:p>
            <a:pPr defTabSz="955182">
              <a:defRPr/>
            </a:pPr>
            <a:r>
              <a:rPr lang="en-GB" baseline="0" dirty="0"/>
              <a:t>Write (Info only): 1.  CU transfers address and data to buses  2.  CU activates Write line  3.  Data transferred to specified address in memory.</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64</a:t>
            </a:fld>
            <a:endParaRPr lang="en-GB"/>
          </a:p>
        </p:txBody>
      </p:sp>
    </p:spTree>
    <p:extLst>
      <p:ext uri="{BB962C8B-B14F-4D97-AF65-F5344CB8AC3E}">
        <p14:creationId xmlns:p14="http://schemas.microsoft.com/office/powerpoint/2010/main" val="29212373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a:solidFill>
                  <a:schemeClr val="tx1"/>
                </a:solidFill>
                <a:latin typeface="+mn-lt"/>
                <a:ea typeface="+mn-ea"/>
                <a:cs typeface="+mn-cs"/>
              </a:rPr>
              <a:t>This is the process where an instruction is retrieved from memory, decoded and then carried out.</a:t>
            </a:r>
          </a:p>
          <a:p>
            <a:endParaRPr lang="en-GB"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Also known as Fetch-Decode-Execute cycle.</a:t>
            </a:r>
          </a:p>
        </p:txBody>
      </p:sp>
      <p:sp>
        <p:nvSpPr>
          <p:cNvPr id="4" name="Slide Number Placeholder 3"/>
          <p:cNvSpPr>
            <a:spLocks noGrp="1"/>
          </p:cNvSpPr>
          <p:nvPr>
            <p:ph type="sldNum" sz="quarter" idx="10"/>
          </p:nvPr>
        </p:nvSpPr>
        <p:spPr/>
        <p:txBody>
          <a:bodyPr/>
          <a:lstStyle/>
          <a:p>
            <a:fld id="{265FC814-8CAE-44D9-AECE-C1B52634DDCB}" type="slidenum">
              <a:rPr lang="en-GB" smtClean="0"/>
              <a:t>65</a:t>
            </a:fld>
            <a:endParaRPr lang="en-GB"/>
          </a:p>
        </p:txBody>
      </p:sp>
    </p:spTree>
    <p:extLst>
      <p:ext uri="{BB962C8B-B14F-4D97-AF65-F5344CB8AC3E}">
        <p14:creationId xmlns:p14="http://schemas.microsoft.com/office/powerpoint/2010/main" val="36692551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Also known as Fetch-Decode-Execute cycle.</a:t>
            </a:r>
          </a:p>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66</a:t>
            </a:fld>
            <a:endParaRPr lang="en-GB"/>
          </a:p>
        </p:txBody>
      </p:sp>
    </p:spTree>
    <p:extLst>
      <p:ext uri="{BB962C8B-B14F-4D97-AF65-F5344CB8AC3E}">
        <p14:creationId xmlns:p14="http://schemas.microsoft.com/office/powerpoint/2010/main" val="195059630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38796" indent="-238796">
              <a:buFont typeface="+mj-lt"/>
              <a:buAutoNum type="arabicPeriod"/>
            </a:pPr>
            <a:r>
              <a:rPr lang="en-GB" sz="1200" dirty="0"/>
              <a:t>The processor sets up the address bus with the required address.</a:t>
            </a:r>
          </a:p>
          <a:p>
            <a:pPr marL="238796" indent="-238796">
              <a:buFont typeface="+mj-lt"/>
              <a:buAutoNum type="arabicPeriod"/>
            </a:pPr>
            <a:r>
              <a:rPr lang="en-GB" sz="1200" dirty="0"/>
              <a:t>The processor activates the read line on the control bus.</a:t>
            </a:r>
          </a:p>
          <a:p>
            <a:pPr marL="238796" indent="-238796">
              <a:buFont typeface="+mj-lt"/>
              <a:buAutoNum type="arabicPeriod"/>
            </a:pPr>
            <a:r>
              <a:rPr lang="en-GB" sz="1200" dirty="0"/>
              <a:t>An instruction is fetched from the memory location using the data bus and stored in the instruction register.</a:t>
            </a:r>
          </a:p>
          <a:p>
            <a:pPr marL="238796" indent="-238796">
              <a:buFont typeface="+mj-lt"/>
              <a:buAutoNum type="arabicPeriod"/>
            </a:pPr>
            <a:r>
              <a:rPr lang="en-GB" sz="1200" dirty="0"/>
              <a:t>The instruction in the instruction register is then interpreted by the decoder and carried out.</a:t>
            </a:r>
          </a:p>
          <a:p>
            <a:pPr marL="537290" indent="-537290">
              <a:buFont typeface="+mj-lt"/>
              <a:buAutoNum type="arabicPeriod"/>
            </a:pPr>
            <a:endParaRPr lang="en-GB" sz="1200" dirty="0"/>
          </a:p>
          <a:p>
            <a:r>
              <a:rPr lang="en-GB" sz="1200" dirty="0"/>
              <a:t>Program counter: holds the address of the next instruction</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67</a:t>
            </a:fld>
            <a:endParaRPr lang="en-GB"/>
          </a:p>
        </p:txBody>
      </p:sp>
    </p:spTree>
    <p:extLst>
      <p:ext uri="{BB962C8B-B14F-4D97-AF65-F5344CB8AC3E}">
        <p14:creationId xmlns:p14="http://schemas.microsoft.com/office/powerpoint/2010/main" val="64619476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Any:  2018 Q9(a)(b)   2022 Spec Q11(a)(b)   2023 Q5(b)</a:t>
            </a:r>
          </a:p>
          <a:p>
            <a:r>
              <a:rPr lang="en-GB" dirty="0"/>
              <a:t>Cache:  2022 Q4</a:t>
            </a:r>
          </a:p>
        </p:txBody>
      </p:sp>
      <p:sp>
        <p:nvSpPr>
          <p:cNvPr id="4" name="Slide Number Placeholder 3"/>
          <p:cNvSpPr>
            <a:spLocks noGrp="1"/>
          </p:cNvSpPr>
          <p:nvPr>
            <p:ph type="sldNum" sz="quarter" idx="10"/>
          </p:nvPr>
        </p:nvSpPr>
        <p:spPr/>
        <p:txBody>
          <a:bodyPr/>
          <a:lstStyle/>
          <a:p>
            <a:fld id="{265FC814-8CAE-44D9-AECE-C1B52634DDCB}" type="slidenum">
              <a:rPr lang="en-GB" smtClean="0"/>
              <a:t>69</a:t>
            </a:fld>
            <a:endParaRPr lang="en-GB"/>
          </a:p>
        </p:txBody>
      </p:sp>
    </p:spTree>
    <p:extLst>
      <p:ext uri="{BB962C8B-B14F-4D97-AF65-F5344CB8AC3E}">
        <p14:creationId xmlns:p14="http://schemas.microsoft.com/office/powerpoint/2010/main" val="199578012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dual core processor is not as fast as a single processor running at twice the speed, as it is not always possible to share some tasks equally between the cores. This reduces efficiency.</a:t>
            </a:r>
          </a:p>
        </p:txBody>
      </p:sp>
      <p:sp>
        <p:nvSpPr>
          <p:cNvPr id="4" name="Slide Number Placeholder 3"/>
          <p:cNvSpPr>
            <a:spLocks noGrp="1"/>
          </p:cNvSpPr>
          <p:nvPr>
            <p:ph type="sldNum" sz="quarter" idx="10"/>
          </p:nvPr>
        </p:nvSpPr>
        <p:spPr/>
        <p:txBody>
          <a:bodyPr/>
          <a:lstStyle/>
          <a:p>
            <a:fld id="{265FC814-8CAE-44D9-AECE-C1B52634DDCB}" type="slidenum">
              <a:rPr lang="en-GB" smtClean="0"/>
              <a:t>70</a:t>
            </a:fld>
            <a:endParaRPr lang="en-GB"/>
          </a:p>
        </p:txBody>
      </p:sp>
    </p:spTree>
    <p:extLst>
      <p:ext uri="{BB962C8B-B14F-4D97-AF65-F5344CB8AC3E}">
        <p14:creationId xmlns:p14="http://schemas.microsoft.com/office/powerpoint/2010/main" val="32606628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71</a:t>
            </a:fld>
            <a:endParaRPr lang="en-GB"/>
          </a:p>
        </p:txBody>
      </p:sp>
    </p:spTree>
    <p:extLst>
      <p:ext uri="{BB962C8B-B14F-4D97-AF65-F5344CB8AC3E}">
        <p14:creationId xmlns:p14="http://schemas.microsoft.com/office/powerpoint/2010/main" val="233329637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Clock used to synchronise the operations in the CPU.</a:t>
            </a:r>
          </a:p>
        </p:txBody>
      </p:sp>
      <p:sp>
        <p:nvSpPr>
          <p:cNvPr id="4" name="Slide Number Placeholder 3"/>
          <p:cNvSpPr>
            <a:spLocks noGrp="1"/>
          </p:cNvSpPr>
          <p:nvPr>
            <p:ph type="sldNum" sz="quarter" idx="10"/>
          </p:nvPr>
        </p:nvSpPr>
        <p:spPr/>
        <p:txBody>
          <a:bodyPr/>
          <a:lstStyle/>
          <a:p>
            <a:fld id="{265FC814-8CAE-44D9-AECE-C1B52634DDCB}" type="slidenum">
              <a:rPr lang="en-GB" smtClean="0"/>
              <a:t>72</a:t>
            </a:fld>
            <a:endParaRPr lang="en-GB"/>
          </a:p>
        </p:txBody>
      </p:sp>
    </p:spTree>
    <p:extLst>
      <p:ext uri="{BB962C8B-B14F-4D97-AF65-F5344CB8AC3E}">
        <p14:creationId xmlns:p14="http://schemas.microsoft.com/office/powerpoint/2010/main" val="11771005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73</a:t>
            </a:fld>
            <a:endParaRPr lang="en-GB"/>
          </a:p>
        </p:txBody>
      </p:sp>
    </p:spTree>
    <p:extLst>
      <p:ext uri="{BB962C8B-B14F-4D97-AF65-F5344CB8AC3E}">
        <p14:creationId xmlns:p14="http://schemas.microsoft.com/office/powerpoint/2010/main" val="1901013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linkClick r:id="rId3"/>
              </a:rPr>
              <a:t>https://www.omnicalculator.com/math/twos-complement</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9</a:t>
            </a:fld>
            <a:endParaRPr lang="en-GB"/>
          </a:p>
        </p:txBody>
      </p:sp>
    </p:spTree>
    <p:extLst>
      <p:ext uri="{BB962C8B-B14F-4D97-AF65-F5344CB8AC3E}">
        <p14:creationId xmlns:p14="http://schemas.microsoft.com/office/powerpoint/2010/main" val="118343846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32-bit instruction:</a:t>
            </a:r>
          </a:p>
          <a:p>
            <a:pPr marL="179097" indent="-179097">
              <a:buFont typeface="Arial" panose="020B0604020202020204" pitchFamily="34" charset="0"/>
              <a:buChar char="•"/>
            </a:pPr>
            <a:r>
              <a:rPr lang="en-GB" dirty="0"/>
              <a:t>4-bit</a:t>
            </a:r>
            <a:r>
              <a:rPr lang="en-GB" baseline="0" dirty="0"/>
              <a:t> bus: 32 / 4 = 8 operations</a:t>
            </a:r>
          </a:p>
          <a:p>
            <a:pPr marL="179097" indent="-179097">
              <a:buFont typeface="Arial" panose="020B0604020202020204" pitchFamily="34" charset="0"/>
              <a:buChar char="•"/>
            </a:pPr>
            <a:r>
              <a:rPr lang="en-GB" baseline="0" dirty="0"/>
              <a:t>16-bit bus: 32 / 16 = 2 operations</a:t>
            </a:r>
            <a:endParaRPr lang="en-GB" dirty="0"/>
          </a:p>
          <a:p>
            <a:endParaRPr lang="en-GB" dirty="0"/>
          </a:p>
          <a:p>
            <a:r>
              <a:rPr lang="en-GB" dirty="0"/>
              <a:t>Current: 64</a:t>
            </a:r>
            <a:r>
              <a:rPr lang="en-GB" baseline="0" dirty="0"/>
              <a:t>-bit data bus</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74</a:t>
            </a:fld>
            <a:endParaRPr lang="en-GB"/>
          </a:p>
        </p:txBody>
      </p:sp>
    </p:spTree>
    <p:extLst>
      <p:ext uri="{BB962C8B-B14F-4D97-AF65-F5344CB8AC3E}">
        <p14:creationId xmlns:p14="http://schemas.microsoft.com/office/powerpoint/2010/main" val="30449171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75</a:t>
            </a:fld>
            <a:endParaRPr lang="en-GB"/>
          </a:p>
        </p:txBody>
      </p:sp>
    </p:spTree>
    <p:extLst>
      <p:ext uri="{BB962C8B-B14F-4D97-AF65-F5344CB8AC3E}">
        <p14:creationId xmlns:p14="http://schemas.microsoft.com/office/powerpoint/2010/main" val="9293566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sz="2900" dirty="0"/>
              <a:t>L1: 512 KB,  L2: 8 MB,  L3: 64 MB</a:t>
            </a:r>
          </a:p>
        </p:txBody>
      </p:sp>
      <p:sp>
        <p:nvSpPr>
          <p:cNvPr id="4" name="Slide Number Placeholder 3"/>
          <p:cNvSpPr>
            <a:spLocks noGrp="1"/>
          </p:cNvSpPr>
          <p:nvPr>
            <p:ph type="sldNum" sz="quarter" idx="10"/>
          </p:nvPr>
        </p:nvSpPr>
        <p:spPr/>
        <p:txBody>
          <a:bodyPr/>
          <a:lstStyle/>
          <a:p>
            <a:fld id="{265FC814-8CAE-44D9-AECE-C1B52634DDCB}" type="slidenum">
              <a:rPr lang="en-GB" smtClean="0"/>
              <a:t>76</a:t>
            </a:fld>
            <a:endParaRPr lang="en-GB"/>
          </a:p>
        </p:txBody>
      </p:sp>
    </p:spTree>
    <p:extLst>
      <p:ext uri="{BB962C8B-B14F-4D97-AF65-F5344CB8AC3E}">
        <p14:creationId xmlns:p14="http://schemas.microsoft.com/office/powerpoint/2010/main" val="291468132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GB" sz="2900" dirty="0"/>
          </a:p>
        </p:txBody>
      </p:sp>
      <p:sp>
        <p:nvSpPr>
          <p:cNvPr id="4" name="Slide Number Placeholder 3"/>
          <p:cNvSpPr>
            <a:spLocks noGrp="1"/>
          </p:cNvSpPr>
          <p:nvPr>
            <p:ph type="sldNum" sz="quarter" idx="10"/>
          </p:nvPr>
        </p:nvSpPr>
        <p:spPr/>
        <p:txBody>
          <a:bodyPr/>
          <a:lstStyle/>
          <a:p>
            <a:fld id="{265FC814-8CAE-44D9-AECE-C1B52634DDCB}" type="slidenum">
              <a:rPr lang="en-GB" smtClean="0"/>
              <a:t>77</a:t>
            </a:fld>
            <a:endParaRPr lang="en-GB"/>
          </a:p>
        </p:txBody>
      </p:sp>
    </p:spTree>
    <p:extLst>
      <p:ext uri="{BB962C8B-B14F-4D97-AF65-F5344CB8AC3E}">
        <p14:creationId xmlns:p14="http://schemas.microsoft.com/office/powerpoint/2010/main" val="257620425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https://www.intel.co.uk/content/www/uk/en/products/sku/232167/intel-core-i913900ks-processor-36m-cache-up-to-6-00-ghz/specifications.html (Mar 2023)</a:t>
            </a:r>
          </a:p>
          <a:p>
            <a:endParaRPr lang="en-GB" dirty="0"/>
          </a:p>
          <a:p>
            <a:r>
              <a:rPr lang="en-GB" dirty="0"/>
              <a:t>128 GB = 1110111001101011001010000000000000000000 bits (40 bits)</a:t>
            </a:r>
          </a:p>
        </p:txBody>
      </p:sp>
      <p:sp>
        <p:nvSpPr>
          <p:cNvPr id="4" name="Slide Number Placeholder 3"/>
          <p:cNvSpPr>
            <a:spLocks noGrp="1"/>
          </p:cNvSpPr>
          <p:nvPr>
            <p:ph type="sldNum" sz="quarter" idx="10"/>
          </p:nvPr>
        </p:nvSpPr>
        <p:spPr/>
        <p:txBody>
          <a:bodyPr/>
          <a:lstStyle/>
          <a:p>
            <a:fld id="{265FC814-8CAE-44D9-AECE-C1B52634DDCB}" type="slidenum">
              <a:rPr lang="en-GB" smtClean="0"/>
              <a:t>78</a:t>
            </a:fld>
            <a:endParaRPr lang="en-GB"/>
          </a:p>
        </p:txBody>
      </p:sp>
    </p:spTree>
    <p:extLst>
      <p:ext uri="{BB962C8B-B14F-4D97-AF65-F5344CB8AC3E}">
        <p14:creationId xmlns:p14="http://schemas.microsoft.com/office/powerpoint/2010/main" val="23513620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Heating:  2019 Q16(e)</a:t>
            </a:r>
          </a:p>
          <a:p>
            <a:r>
              <a:rPr lang="en-GB" dirty="0"/>
              <a:t>Car:  2021 Q3</a:t>
            </a:r>
          </a:p>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79</a:t>
            </a:fld>
            <a:endParaRPr lang="en-GB"/>
          </a:p>
        </p:txBody>
      </p:sp>
    </p:spTree>
    <p:extLst>
      <p:ext uri="{BB962C8B-B14F-4D97-AF65-F5344CB8AC3E}">
        <p14:creationId xmlns:p14="http://schemas.microsoft.com/office/powerpoint/2010/main" val="1358590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Automating / removing humans from the decisions.</a:t>
            </a:r>
          </a:p>
        </p:txBody>
      </p:sp>
      <p:sp>
        <p:nvSpPr>
          <p:cNvPr id="4" name="Slide Number Placeholder 3"/>
          <p:cNvSpPr>
            <a:spLocks noGrp="1"/>
          </p:cNvSpPr>
          <p:nvPr>
            <p:ph type="sldNum" sz="quarter" idx="10"/>
          </p:nvPr>
        </p:nvSpPr>
        <p:spPr/>
        <p:txBody>
          <a:bodyPr/>
          <a:lstStyle/>
          <a:p>
            <a:fld id="{265FC814-8CAE-44D9-AECE-C1B52634DDCB}" type="slidenum">
              <a:rPr lang="en-GB" smtClean="0"/>
              <a:t>80</a:t>
            </a:fld>
            <a:endParaRPr lang="en-GB"/>
          </a:p>
        </p:txBody>
      </p:sp>
    </p:spTree>
    <p:extLst>
      <p:ext uri="{BB962C8B-B14F-4D97-AF65-F5344CB8AC3E}">
        <p14:creationId xmlns:p14="http://schemas.microsoft.com/office/powerpoint/2010/main" val="179391951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300" dirty="0"/>
              <a:t>One from:</a:t>
            </a:r>
          </a:p>
          <a:p>
            <a:pPr marL="179097" indent="-179097">
              <a:buFont typeface="Arial" panose="020B0604020202020204" pitchFamily="34" charset="0"/>
              <a:buChar char="•"/>
            </a:pPr>
            <a:r>
              <a:rPr lang="en-GB" sz="1300" dirty="0"/>
              <a:t>change heating based on patterns recognised in stored past usage data recognise trends in use of certain areas of the building at certain times and turn those zones up or down accordingly.</a:t>
            </a:r>
          </a:p>
          <a:p>
            <a:pPr marL="179097" indent="-179097">
              <a:buFont typeface="Arial" panose="020B0604020202020204" pitchFamily="34" charset="0"/>
              <a:buChar char="•"/>
            </a:pPr>
            <a:r>
              <a:rPr lang="en-GB" sz="1300" dirty="0"/>
              <a:t>automatically check outside weather and change heating accordingly.</a:t>
            </a:r>
          </a:p>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83</a:t>
            </a:fld>
            <a:endParaRPr lang="en-GB"/>
          </a:p>
        </p:txBody>
      </p:sp>
    </p:spTree>
    <p:extLst>
      <p:ext uri="{BB962C8B-B14F-4D97-AF65-F5344CB8AC3E}">
        <p14:creationId xmlns:p14="http://schemas.microsoft.com/office/powerpoint/2010/main" val="370060852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Flow of traffic</a:t>
            </a:r>
          </a:p>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84</a:t>
            </a:fld>
            <a:endParaRPr lang="en-GB"/>
          </a:p>
        </p:txBody>
      </p:sp>
    </p:spTree>
    <p:extLst>
      <p:ext uri="{BB962C8B-B14F-4D97-AF65-F5344CB8AC3E}">
        <p14:creationId xmlns:p14="http://schemas.microsoft.com/office/powerpoint/2010/main" val="259271438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Smart motorways</a:t>
            </a:r>
          </a:p>
          <a:p>
            <a:r>
              <a:rPr lang="en-GB" dirty="0"/>
              <a:t>Autonomous cars (Tesla)</a:t>
            </a:r>
          </a:p>
          <a:p>
            <a:r>
              <a:rPr lang="en-GB" dirty="0">
                <a:hlinkClick r:id="rId3"/>
              </a:rPr>
              <a:t>https://madewithmonsterlove.itch.io/error-prone</a:t>
            </a:r>
            <a:endParaRPr lang="en-GB" dirty="0"/>
          </a:p>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85</a:t>
            </a:fld>
            <a:endParaRPr lang="en-GB"/>
          </a:p>
        </p:txBody>
      </p:sp>
    </p:spTree>
    <p:extLst>
      <p:ext uri="{BB962C8B-B14F-4D97-AF65-F5344CB8AC3E}">
        <p14:creationId xmlns:p14="http://schemas.microsoft.com/office/powerpoint/2010/main" val="9734232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265FC814-8CAE-44D9-AECE-C1B52634DDCB}" type="slidenum">
              <a:rPr lang="en-GB" smtClean="0"/>
              <a:t>10</a:t>
            </a:fld>
            <a:endParaRPr lang="en-GB"/>
          </a:p>
        </p:txBody>
      </p:sp>
    </p:spTree>
    <p:extLst>
      <p:ext uri="{BB962C8B-B14F-4D97-AF65-F5344CB8AC3E}">
        <p14:creationId xmlns:p14="http://schemas.microsoft.com/office/powerpoint/2010/main" val="88392883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300" dirty="0"/>
              <a:t>Any one of:</a:t>
            </a:r>
          </a:p>
          <a:p>
            <a:pPr marL="179097" indent="-179097">
              <a:buFont typeface="Arial" panose="020B0604020202020204" pitchFamily="34" charset="0"/>
              <a:buChar char="•"/>
            </a:pPr>
            <a:r>
              <a:rPr lang="en-US" sz="1300" dirty="0"/>
              <a:t>The system makes a decision based on input from sensors. </a:t>
            </a:r>
          </a:p>
          <a:p>
            <a:pPr marL="179097" indent="-179097">
              <a:buFont typeface="Arial" panose="020B0604020202020204" pitchFamily="34" charset="0"/>
              <a:buChar char="•"/>
            </a:pPr>
            <a:r>
              <a:rPr lang="en-US" sz="1300" dirty="0"/>
              <a:t>The system learns from previous experience.</a:t>
            </a:r>
          </a:p>
        </p:txBody>
      </p:sp>
      <p:sp>
        <p:nvSpPr>
          <p:cNvPr id="4" name="Slide Number Placeholder 3"/>
          <p:cNvSpPr>
            <a:spLocks noGrp="1"/>
          </p:cNvSpPr>
          <p:nvPr>
            <p:ph type="sldNum" sz="quarter" idx="10"/>
          </p:nvPr>
        </p:nvSpPr>
        <p:spPr/>
        <p:txBody>
          <a:bodyPr/>
          <a:lstStyle/>
          <a:p>
            <a:fld id="{265FC814-8CAE-44D9-AECE-C1B52634DDCB}" type="slidenum">
              <a:rPr lang="en-GB" smtClean="0"/>
              <a:t>87</a:t>
            </a:fld>
            <a:endParaRPr lang="en-GB"/>
          </a:p>
        </p:txBody>
      </p:sp>
    </p:spTree>
    <p:extLst>
      <p:ext uri="{BB962C8B-B14F-4D97-AF65-F5344CB8AC3E}">
        <p14:creationId xmlns:p14="http://schemas.microsoft.com/office/powerpoint/2010/main" val="105153299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Control of vehicle systems</a:t>
            </a:r>
          </a:p>
        </p:txBody>
      </p:sp>
      <p:sp>
        <p:nvSpPr>
          <p:cNvPr id="4" name="Slide Number Placeholder 3"/>
          <p:cNvSpPr>
            <a:spLocks noGrp="1"/>
          </p:cNvSpPr>
          <p:nvPr>
            <p:ph type="sldNum" sz="quarter" idx="10"/>
          </p:nvPr>
        </p:nvSpPr>
        <p:spPr/>
        <p:txBody>
          <a:bodyPr/>
          <a:lstStyle/>
          <a:p>
            <a:fld id="{265FC814-8CAE-44D9-AECE-C1B52634DDCB}" type="slidenum">
              <a:rPr lang="en-GB" smtClean="0"/>
              <a:t>88</a:t>
            </a:fld>
            <a:endParaRPr lang="en-GB"/>
          </a:p>
        </p:txBody>
      </p:sp>
    </p:spTree>
    <p:extLst>
      <p:ext uri="{BB962C8B-B14F-4D97-AF65-F5344CB8AC3E}">
        <p14:creationId xmlns:p14="http://schemas.microsoft.com/office/powerpoint/2010/main" val="133998739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2023 Q6</a:t>
            </a:r>
          </a:p>
          <a:p>
            <a:r>
              <a:rPr lang="en-GB" dirty="0"/>
              <a:t>https://www.legislation.gov.uk/ukpga/1990/18/contents</a:t>
            </a:r>
          </a:p>
          <a:p>
            <a:r>
              <a:rPr lang="en-GB" dirty="0"/>
              <a:t>https://www.nationalcrimeagency.gov.uk/cyber-choices</a:t>
            </a:r>
          </a:p>
        </p:txBody>
      </p:sp>
      <p:sp>
        <p:nvSpPr>
          <p:cNvPr id="4" name="Slide Number Placeholder 3"/>
          <p:cNvSpPr>
            <a:spLocks noGrp="1"/>
          </p:cNvSpPr>
          <p:nvPr>
            <p:ph type="sldNum" sz="quarter" idx="10"/>
          </p:nvPr>
        </p:nvSpPr>
        <p:spPr/>
        <p:txBody>
          <a:bodyPr/>
          <a:lstStyle/>
          <a:p>
            <a:fld id="{265FC814-8CAE-44D9-AECE-C1B52634DDCB}" type="slidenum">
              <a:rPr lang="en-GB" smtClean="0"/>
              <a:t>90</a:t>
            </a:fld>
            <a:endParaRPr lang="en-GB"/>
          </a:p>
        </p:txBody>
      </p:sp>
    </p:spTree>
    <p:extLst>
      <p:ext uri="{BB962C8B-B14F-4D97-AF65-F5344CB8AC3E}">
        <p14:creationId xmlns:p14="http://schemas.microsoft.com/office/powerpoint/2010/main" val="79784665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CMA 1990 as enacted, not revised.</a:t>
            </a:r>
          </a:p>
          <a:p>
            <a:r>
              <a:rPr lang="en-GB" dirty="0"/>
              <a:t>https://www.youtube.com/embed/ws4CrncWEwE?start=0&amp;end=395</a:t>
            </a:r>
          </a:p>
        </p:txBody>
      </p:sp>
      <p:sp>
        <p:nvSpPr>
          <p:cNvPr id="4" name="Slide Number Placeholder 3"/>
          <p:cNvSpPr>
            <a:spLocks noGrp="1"/>
          </p:cNvSpPr>
          <p:nvPr>
            <p:ph type="sldNum" sz="quarter" idx="10"/>
          </p:nvPr>
        </p:nvSpPr>
        <p:spPr/>
        <p:txBody>
          <a:bodyPr/>
          <a:lstStyle/>
          <a:p>
            <a:fld id="{265FC814-8CAE-44D9-AECE-C1B52634DDCB}" type="slidenum">
              <a:rPr lang="en-GB" smtClean="0"/>
              <a:t>91</a:t>
            </a:fld>
            <a:endParaRPr lang="en-GB"/>
          </a:p>
        </p:txBody>
      </p:sp>
    </p:spTree>
    <p:extLst>
      <p:ext uri="{BB962C8B-B14F-4D97-AF65-F5344CB8AC3E}">
        <p14:creationId xmlns:p14="http://schemas.microsoft.com/office/powerpoint/2010/main" val="240647523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Sherriff Court (summary): </a:t>
            </a:r>
            <a:r>
              <a:rPr lang="en-GB" dirty="0">
                <a:hlinkClick r:id="rId3"/>
              </a:rPr>
              <a:t>https://www.mygov.scot/criminal-court-case/where-cases-take-place/</a:t>
            </a:r>
            <a:endParaRPr lang="en-GB" dirty="0"/>
          </a:p>
          <a:p>
            <a:endParaRPr lang="en-GB" dirty="0"/>
          </a:p>
          <a:p>
            <a:r>
              <a:rPr lang="en-GB" dirty="0"/>
              <a:t>https://www.legislation.gov.uk/ukpga/1990/18/section/1/enacted</a:t>
            </a:r>
          </a:p>
          <a:p>
            <a:endParaRPr lang="en-GB" dirty="0"/>
          </a:p>
          <a:p>
            <a:r>
              <a:rPr lang="en-GB" dirty="0"/>
              <a:t>1 (1) (c) </a:t>
            </a:r>
            <a:r>
              <a:rPr lang="en-GB" b="0" i="0" dirty="0">
                <a:solidFill>
                  <a:srgbClr val="000000"/>
                </a:solidFill>
                <a:effectLst/>
                <a:latin typeface="arial" panose="020B0604020202020204" pitchFamily="34" charset="0"/>
              </a:rPr>
              <a:t>he knows at the time when he causes the computer to perform the function that that is the case.</a:t>
            </a:r>
          </a:p>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92</a:t>
            </a:fld>
            <a:endParaRPr lang="en-GB"/>
          </a:p>
        </p:txBody>
      </p:sp>
    </p:spTree>
    <p:extLst>
      <p:ext uri="{BB962C8B-B14F-4D97-AF65-F5344CB8AC3E}">
        <p14:creationId xmlns:p14="http://schemas.microsoft.com/office/powerpoint/2010/main" val="338410173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Sherriff Court (summary): </a:t>
            </a:r>
            <a:r>
              <a:rPr lang="en-GB" dirty="0">
                <a:hlinkClick r:id="rId3"/>
              </a:rPr>
              <a:t>https://www.mygov.scot/criminal-court-case/where-cases-take-place/</a:t>
            </a:r>
            <a:endParaRPr lang="en-GB" dirty="0"/>
          </a:p>
          <a:p>
            <a:endParaRPr lang="en-GB" dirty="0"/>
          </a:p>
          <a:p>
            <a:r>
              <a:rPr lang="en-GB" dirty="0"/>
              <a:t>https://www.legislation.gov.uk/ukpga/1990/18/section/1/enacted</a:t>
            </a:r>
          </a:p>
          <a:p>
            <a:endParaRPr lang="en-GB" dirty="0"/>
          </a:p>
          <a:p>
            <a:r>
              <a:rPr lang="en-GB" dirty="0"/>
              <a:t>1 (1) (c) </a:t>
            </a:r>
            <a:r>
              <a:rPr lang="en-GB" b="0" i="0" dirty="0">
                <a:solidFill>
                  <a:srgbClr val="000000"/>
                </a:solidFill>
                <a:effectLst/>
                <a:latin typeface="arial" panose="020B0604020202020204" pitchFamily="34" charset="0"/>
              </a:rPr>
              <a:t>he knows at the time when he causes the computer to perform the function that that is the </a:t>
            </a:r>
            <a:r>
              <a:rPr lang="en-GB" b="0" i="0">
                <a:solidFill>
                  <a:srgbClr val="000000"/>
                </a:solidFill>
                <a:effectLst/>
                <a:latin typeface="arial" panose="020B0604020202020204" pitchFamily="34" charset="0"/>
              </a:rPr>
              <a:t>case.</a:t>
            </a:r>
          </a:p>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93</a:t>
            </a:fld>
            <a:endParaRPr lang="en-GB"/>
          </a:p>
        </p:txBody>
      </p:sp>
    </p:spTree>
    <p:extLst>
      <p:ext uri="{BB962C8B-B14F-4D97-AF65-F5344CB8AC3E}">
        <p14:creationId xmlns:p14="http://schemas.microsoft.com/office/powerpoint/2010/main" val="275825785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https://www.legislation.gov.uk/ukpga/1990/18/section/2/enacted</a:t>
            </a:r>
          </a:p>
          <a:p>
            <a:endParaRPr lang="en-GB" dirty="0"/>
          </a:p>
          <a:p>
            <a:r>
              <a:rPr lang="en-GB" b="0" i="0" dirty="0">
                <a:solidFill>
                  <a:srgbClr val="000000"/>
                </a:solidFill>
                <a:effectLst/>
                <a:latin typeface="arial" panose="020B0604020202020204" pitchFamily="34" charset="0"/>
              </a:rPr>
              <a:t>3 (1) (b) at the time when he does the act he has the requisite intent and the requisite knowledge.</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94</a:t>
            </a:fld>
            <a:endParaRPr lang="en-GB"/>
          </a:p>
        </p:txBody>
      </p:sp>
    </p:spTree>
    <p:extLst>
      <p:ext uri="{BB962C8B-B14F-4D97-AF65-F5344CB8AC3E}">
        <p14:creationId xmlns:p14="http://schemas.microsoft.com/office/powerpoint/2010/main" val="401461199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https://www.legislation.gov.uk/ukpga/1990/18/section/2/enacted</a:t>
            </a:r>
          </a:p>
          <a:p>
            <a:endParaRPr lang="en-GB" dirty="0"/>
          </a:p>
          <a:p>
            <a:r>
              <a:rPr lang="en-GB" b="0" i="0" dirty="0">
                <a:solidFill>
                  <a:srgbClr val="000000"/>
                </a:solidFill>
                <a:effectLst/>
                <a:latin typeface="arial" panose="020B0604020202020204" pitchFamily="34" charset="0"/>
              </a:rPr>
              <a:t>3 (1) (b) at the time when he does the act he has the requisite intent and the requisite knowledge.</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95</a:t>
            </a:fld>
            <a:endParaRPr lang="en-GB"/>
          </a:p>
        </p:txBody>
      </p:sp>
    </p:spTree>
    <p:extLst>
      <p:ext uri="{BB962C8B-B14F-4D97-AF65-F5344CB8AC3E}">
        <p14:creationId xmlns:p14="http://schemas.microsoft.com/office/powerpoint/2010/main" val="212378217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https://www.legislation.gov.uk/ukpga/1990/18/section/3/enacted</a:t>
            </a:r>
          </a:p>
        </p:txBody>
      </p:sp>
      <p:sp>
        <p:nvSpPr>
          <p:cNvPr id="4" name="Slide Number Placeholder 3"/>
          <p:cNvSpPr>
            <a:spLocks noGrp="1"/>
          </p:cNvSpPr>
          <p:nvPr>
            <p:ph type="sldNum" sz="quarter" idx="10"/>
          </p:nvPr>
        </p:nvSpPr>
        <p:spPr/>
        <p:txBody>
          <a:bodyPr/>
          <a:lstStyle/>
          <a:p>
            <a:fld id="{265FC814-8CAE-44D9-AECE-C1B52634DDCB}" type="slidenum">
              <a:rPr lang="en-GB" smtClean="0"/>
              <a:t>96</a:t>
            </a:fld>
            <a:endParaRPr lang="en-GB"/>
          </a:p>
        </p:txBody>
      </p:sp>
    </p:spTree>
    <p:extLst>
      <p:ext uri="{BB962C8B-B14F-4D97-AF65-F5344CB8AC3E}">
        <p14:creationId xmlns:p14="http://schemas.microsoft.com/office/powerpoint/2010/main" val="355388708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https://www.legislation.gov.uk/ukpga/1990/18/section/3/enacted</a:t>
            </a:r>
          </a:p>
        </p:txBody>
      </p:sp>
      <p:sp>
        <p:nvSpPr>
          <p:cNvPr id="4" name="Slide Number Placeholder 3"/>
          <p:cNvSpPr>
            <a:spLocks noGrp="1"/>
          </p:cNvSpPr>
          <p:nvPr>
            <p:ph type="sldNum" sz="quarter" idx="10"/>
          </p:nvPr>
        </p:nvSpPr>
        <p:spPr/>
        <p:txBody>
          <a:bodyPr/>
          <a:lstStyle/>
          <a:p>
            <a:fld id="{265FC814-8CAE-44D9-AECE-C1B52634DDCB}" type="slidenum">
              <a:rPr lang="en-GB" smtClean="0"/>
              <a:t>97</a:t>
            </a:fld>
            <a:endParaRPr lang="en-GB"/>
          </a:p>
        </p:txBody>
      </p:sp>
    </p:spTree>
    <p:extLst>
      <p:ext uri="{BB962C8B-B14F-4D97-AF65-F5344CB8AC3E}">
        <p14:creationId xmlns:p14="http://schemas.microsoft.com/office/powerpoint/2010/main" val="2884931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Binary 8-bit: 0 to 255</a:t>
            </a:r>
            <a:r>
              <a:rPr lang="en-GB" baseline="0" dirty="0"/>
              <a:t> (256 values)</a:t>
            </a:r>
          </a:p>
          <a:p>
            <a:r>
              <a:rPr lang="en-GB" baseline="0" dirty="0"/>
              <a:t>Signed binary only 255 values</a:t>
            </a:r>
          </a:p>
        </p:txBody>
      </p:sp>
      <p:sp>
        <p:nvSpPr>
          <p:cNvPr id="4" name="Slide Number Placeholder 3"/>
          <p:cNvSpPr>
            <a:spLocks noGrp="1"/>
          </p:cNvSpPr>
          <p:nvPr>
            <p:ph type="sldNum" sz="quarter" idx="10"/>
          </p:nvPr>
        </p:nvSpPr>
        <p:spPr/>
        <p:txBody>
          <a:bodyPr/>
          <a:lstStyle/>
          <a:p>
            <a:fld id="{265FC814-8CAE-44D9-AECE-C1B52634DDCB}" type="slidenum">
              <a:rPr lang="en-GB" smtClean="0"/>
              <a:t>11</a:t>
            </a:fld>
            <a:endParaRPr lang="en-GB"/>
          </a:p>
        </p:txBody>
      </p:sp>
    </p:spTree>
    <p:extLst>
      <p:ext uri="{BB962C8B-B14F-4D97-AF65-F5344CB8AC3E}">
        <p14:creationId xmlns:p14="http://schemas.microsoft.com/office/powerpoint/2010/main" val="1431837810"/>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Cookies: 2017 Q5</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DoS: 2019 Q18(d)   2022 Spec Q3</a:t>
            </a:r>
          </a:p>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99</a:t>
            </a:fld>
            <a:endParaRPr lang="en-GB"/>
          </a:p>
        </p:txBody>
      </p:sp>
    </p:spTree>
    <p:extLst>
      <p:ext uri="{BB962C8B-B14F-4D97-AF65-F5344CB8AC3E}">
        <p14:creationId xmlns:p14="http://schemas.microsoft.com/office/powerpoint/2010/main" val="31308766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GB" b="0" dirty="0"/>
          </a:p>
        </p:txBody>
      </p:sp>
      <p:sp>
        <p:nvSpPr>
          <p:cNvPr id="4" name="Slide Number Placeholder 3"/>
          <p:cNvSpPr>
            <a:spLocks noGrp="1"/>
          </p:cNvSpPr>
          <p:nvPr>
            <p:ph type="sldNum" sz="quarter" idx="10"/>
          </p:nvPr>
        </p:nvSpPr>
        <p:spPr/>
        <p:txBody>
          <a:bodyPr/>
          <a:lstStyle/>
          <a:p>
            <a:fld id="{265FC814-8CAE-44D9-AECE-C1B52634DDCB}" type="slidenum">
              <a:rPr lang="en-GB" smtClean="0"/>
              <a:t>100</a:t>
            </a:fld>
            <a:endParaRPr lang="en-GB"/>
          </a:p>
        </p:txBody>
      </p:sp>
    </p:spTree>
    <p:extLst>
      <p:ext uri="{BB962C8B-B14F-4D97-AF65-F5344CB8AC3E}">
        <p14:creationId xmlns:p14="http://schemas.microsoft.com/office/powerpoint/2010/main" val="9830693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YouTybe</a:t>
            </a:r>
            <a:r>
              <a:rPr lang="en-GB" dirty="0"/>
              <a:t> (6:50): https://www.youtube.com/watch?v=QWw7Wd2gUJk</a:t>
            </a:r>
          </a:p>
          <a:p>
            <a:r>
              <a:rPr lang="en-GB" dirty="0"/>
              <a:t>YouTube (5:07):</a:t>
            </a:r>
            <a:r>
              <a:rPr lang="en-GB" baseline="0" dirty="0"/>
              <a:t> </a:t>
            </a:r>
            <a:r>
              <a:rPr lang="en-GB" dirty="0">
                <a:hlinkClick r:id="rId3"/>
              </a:rPr>
              <a:t>https://www.youtube.com/watch?v=rdVPflECed8</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101</a:t>
            </a:fld>
            <a:endParaRPr lang="en-GB"/>
          </a:p>
        </p:txBody>
      </p:sp>
    </p:spTree>
    <p:extLst>
      <p:ext uri="{BB962C8B-B14F-4D97-AF65-F5344CB8AC3E}">
        <p14:creationId xmlns:p14="http://schemas.microsoft.com/office/powerpoint/2010/main" val="188852619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102</a:t>
            </a:fld>
            <a:endParaRPr lang="en-GB"/>
          </a:p>
        </p:txBody>
      </p:sp>
    </p:spTree>
    <p:extLst>
      <p:ext uri="{BB962C8B-B14F-4D97-AF65-F5344CB8AC3E}">
        <p14:creationId xmlns:p14="http://schemas.microsoft.com/office/powerpoint/2010/main" val="2519027060"/>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YouTube (7:30): https://www.youtube.com/embed/YcH7qx6HTII</a:t>
            </a:r>
          </a:p>
          <a:p>
            <a:r>
              <a:rPr lang="en-GB" dirty="0"/>
              <a:t>Cloudflare -</a:t>
            </a:r>
            <a:r>
              <a:rPr lang="en-GB" baseline="0" dirty="0"/>
              <a:t> </a:t>
            </a:r>
            <a:r>
              <a:rPr lang="en-GB" dirty="0"/>
              <a:t>DoS: </a:t>
            </a:r>
            <a:r>
              <a:rPr lang="en-GB" dirty="0">
                <a:hlinkClick r:id="rId3"/>
              </a:rPr>
              <a:t>https://www.cloudflare.com/learning/ddos/glossary/denial-of-service/</a:t>
            </a:r>
            <a:endParaRPr lang="en-GB" dirty="0">
              <a:hlinkClick r:id="rId4"/>
            </a:endParaRPr>
          </a:p>
          <a:p>
            <a:pPr defTabSz="955182">
              <a:defRPr/>
            </a:pPr>
            <a:r>
              <a:rPr lang="en-GB" dirty="0"/>
              <a:t>Map: https://threatmap.checkpoint.com/</a:t>
            </a:r>
          </a:p>
          <a:p>
            <a:pPr defTabSz="955182">
              <a:defRPr/>
            </a:pPr>
            <a:r>
              <a:rPr lang="en-GB" dirty="0"/>
              <a:t>Map: https://livethreatmap.radware.com/</a:t>
            </a:r>
          </a:p>
          <a:p>
            <a:pPr defTabSz="955182">
              <a:defRPr/>
            </a:pPr>
            <a:endParaRPr lang="en-GB" dirty="0"/>
          </a:p>
          <a:p>
            <a:pPr defTabSz="955182">
              <a:defRPr/>
            </a:pPr>
            <a:r>
              <a:rPr lang="en-GB" dirty="0"/>
              <a:t>Sent</a:t>
            </a:r>
            <a:r>
              <a:rPr lang="en-GB" baseline="0" dirty="0"/>
              <a:t> to all: </a:t>
            </a:r>
            <a:r>
              <a:rPr lang="en-GB" dirty="0">
                <a:hlinkClick r:id="rId5"/>
              </a:rPr>
              <a:t>https://www.bbc.co.uk/news/technology-37979456</a:t>
            </a:r>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103</a:t>
            </a:fld>
            <a:endParaRPr lang="en-GB"/>
          </a:p>
        </p:txBody>
      </p:sp>
    </p:spTree>
    <p:extLst>
      <p:ext uri="{BB962C8B-B14F-4D97-AF65-F5344CB8AC3E}">
        <p14:creationId xmlns:p14="http://schemas.microsoft.com/office/powerpoint/2010/main" val="269273707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65FC814-8CAE-44D9-AECE-C1B52634DDCB}" type="slidenum">
              <a:rPr lang="en-GB" smtClean="0"/>
              <a:t>104</a:t>
            </a:fld>
            <a:endParaRPr lang="en-GB"/>
          </a:p>
        </p:txBody>
      </p:sp>
    </p:spTree>
    <p:extLst>
      <p:ext uri="{BB962C8B-B14F-4D97-AF65-F5344CB8AC3E}">
        <p14:creationId xmlns:p14="http://schemas.microsoft.com/office/powerpoint/2010/main" val="142912651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65FC814-8CAE-44D9-AECE-C1B52634DDCB}" type="slidenum">
              <a:rPr lang="en-GB" smtClean="0"/>
              <a:t>105</a:t>
            </a:fld>
            <a:endParaRPr lang="en-GB"/>
          </a:p>
        </p:txBody>
      </p:sp>
    </p:spTree>
    <p:extLst>
      <p:ext uri="{BB962C8B-B14F-4D97-AF65-F5344CB8AC3E}">
        <p14:creationId xmlns:p14="http://schemas.microsoft.com/office/powerpoint/2010/main" val="265819683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Keys: 2018 Q2   2019 Q13(e)   2023 Q4</a:t>
            </a:r>
          </a:p>
          <a:p>
            <a:r>
              <a:rPr lang="en-GB" dirty="0"/>
              <a:t>Certificates: 2016 Q11(e) </a:t>
            </a:r>
          </a:p>
          <a:p>
            <a:r>
              <a:rPr lang="en-GB" dirty="0"/>
              <a:t>Signatures: 2016 Q11(e)   2021 Q5</a:t>
            </a:r>
          </a:p>
        </p:txBody>
      </p:sp>
      <p:sp>
        <p:nvSpPr>
          <p:cNvPr id="4" name="Slide Number Placeholder 3"/>
          <p:cNvSpPr>
            <a:spLocks noGrp="1"/>
          </p:cNvSpPr>
          <p:nvPr>
            <p:ph type="sldNum" sz="quarter" idx="10"/>
          </p:nvPr>
        </p:nvSpPr>
        <p:spPr/>
        <p:txBody>
          <a:bodyPr/>
          <a:lstStyle/>
          <a:p>
            <a:fld id="{265FC814-8CAE-44D9-AECE-C1B52634DDCB}" type="slidenum">
              <a:rPr lang="en-GB" smtClean="0"/>
              <a:t>106</a:t>
            </a:fld>
            <a:endParaRPr lang="en-GB"/>
          </a:p>
        </p:txBody>
      </p:sp>
    </p:spTree>
    <p:extLst>
      <p:ext uri="{BB962C8B-B14F-4D97-AF65-F5344CB8AC3E}">
        <p14:creationId xmlns:p14="http://schemas.microsoft.com/office/powerpoint/2010/main" val="3518164628"/>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Asymmetric Key Cryptography (8:45): https://www.youtube.com/watch?v=mjWTU-hRmyg</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RSA max size ~120 bytes (not a big message) - Encrypt with AES and encrypt key with RSA</a:t>
            </a:r>
          </a:p>
        </p:txBody>
      </p:sp>
      <p:sp>
        <p:nvSpPr>
          <p:cNvPr id="4" name="Slide Number Placeholder 3"/>
          <p:cNvSpPr>
            <a:spLocks noGrp="1"/>
          </p:cNvSpPr>
          <p:nvPr>
            <p:ph type="sldNum" sz="quarter" idx="10"/>
          </p:nvPr>
        </p:nvSpPr>
        <p:spPr/>
        <p:txBody>
          <a:bodyPr/>
          <a:lstStyle/>
          <a:p>
            <a:fld id="{265FC814-8CAE-44D9-AECE-C1B52634DDCB}" type="slidenum">
              <a:rPr lang="en-GB" smtClean="0"/>
              <a:t>107</a:t>
            </a:fld>
            <a:endParaRPr lang="en-GB"/>
          </a:p>
        </p:txBody>
      </p:sp>
    </p:spTree>
    <p:extLst>
      <p:ext uri="{BB962C8B-B14F-4D97-AF65-F5344CB8AC3E}">
        <p14:creationId xmlns:p14="http://schemas.microsoft.com/office/powerpoint/2010/main" val="3155474910"/>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265FC814-8CAE-44D9-AECE-C1B52634DDCB}" type="slidenum">
              <a:rPr lang="en-GB" smtClean="0"/>
              <a:t>109</a:t>
            </a:fld>
            <a:endParaRPr lang="en-GB"/>
          </a:p>
        </p:txBody>
      </p:sp>
    </p:spTree>
    <p:extLst>
      <p:ext uri="{BB962C8B-B14F-4D97-AF65-F5344CB8AC3E}">
        <p14:creationId xmlns:p14="http://schemas.microsoft.com/office/powerpoint/2010/main" val="24571308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9AA9D252-8CCD-413A-8985-BD7069A7B88F}" type="datetimeFigureOut">
              <a:rPr lang="en-GB" smtClean="0"/>
              <a:t>20/03/2025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59D830-E4D4-477F-A6A7-60AC2BA589D9}" type="slidenum">
              <a:rPr lang="en-GB" smtClean="0"/>
              <a:t>‹#›</a:t>
            </a:fld>
            <a:endParaRPr lang="en-GB"/>
          </a:p>
        </p:txBody>
      </p:sp>
    </p:spTree>
    <p:extLst>
      <p:ext uri="{BB962C8B-B14F-4D97-AF65-F5344CB8AC3E}">
        <p14:creationId xmlns:p14="http://schemas.microsoft.com/office/powerpoint/2010/main" val="4112893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9AA9D252-8CCD-413A-8985-BD7069A7B88F}" type="datetimeFigureOut">
              <a:rPr lang="en-GB" smtClean="0"/>
              <a:t>20/03/2025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59D830-E4D4-477F-A6A7-60AC2BA589D9}" type="slidenum">
              <a:rPr lang="en-GB" smtClean="0"/>
              <a:t>‹#›</a:t>
            </a:fld>
            <a:endParaRPr lang="en-GB"/>
          </a:p>
        </p:txBody>
      </p:sp>
    </p:spTree>
    <p:extLst>
      <p:ext uri="{BB962C8B-B14F-4D97-AF65-F5344CB8AC3E}">
        <p14:creationId xmlns:p14="http://schemas.microsoft.com/office/powerpoint/2010/main" val="831057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9AA9D252-8CCD-413A-8985-BD7069A7B88F}" type="datetimeFigureOut">
              <a:rPr lang="en-GB" smtClean="0"/>
              <a:t>20/03/2025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59D830-E4D4-477F-A6A7-60AC2BA589D9}" type="slidenum">
              <a:rPr lang="en-GB" smtClean="0"/>
              <a:t>‹#›</a:t>
            </a:fld>
            <a:endParaRPr lang="en-GB"/>
          </a:p>
        </p:txBody>
      </p:sp>
    </p:spTree>
    <p:extLst>
      <p:ext uri="{BB962C8B-B14F-4D97-AF65-F5344CB8AC3E}">
        <p14:creationId xmlns:p14="http://schemas.microsoft.com/office/powerpoint/2010/main" val="17582635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9AA9D252-8CCD-413A-8985-BD7069A7B88F}" type="datetimeFigureOut">
              <a:rPr lang="en-GB" smtClean="0"/>
              <a:t>20/03/2025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59D830-E4D4-477F-A6A7-60AC2BA589D9}" type="slidenum">
              <a:rPr lang="en-GB" smtClean="0"/>
              <a:t>‹#›</a:t>
            </a:fld>
            <a:endParaRPr lang="en-GB"/>
          </a:p>
        </p:txBody>
      </p:sp>
    </p:spTree>
    <p:extLst>
      <p:ext uri="{BB962C8B-B14F-4D97-AF65-F5344CB8AC3E}">
        <p14:creationId xmlns:p14="http://schemas.microsoft.com/office/powerpoint/2010/main" val="1019310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AA9D252-8CCD-413A-8985-BD7069A7B88F}" type="datetimeFigureOut">
              <a:rPr lang="en-GB" smtClean="0"/>
              <a:t>20/03/2025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F59D830-E4D4-477F-A6A7-60AC2BA589D9}" type="slidenum">
              <a:rPr lang="en-GB" smtClean="0"/>
              <a:t>‹#›</a:t>
            </a:fld>
            <a:endParaRPr lang="en-GB"/>
          </a:p>
        </p:txBody>
      </p:sp>
    </p:spTree>
    <p:extLst>
      <p:ext uri="{BB962C8B-B14F-4D97-AF65-F5344CB8AC3E}">
        <p14:creationId xmlns:p14="http://schemas.microsoft.com/office/powerpoint/2010/main" val="2596818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9AA9D252-8CCD-413A-8985-BD7069A7B88F}" type="datetimeFigureOut">
              <a:rPr lang="en-GB" smtClean="0"/>
              <a:t>20/03/2025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F59D830-E4D4-477F-A6A7-60AC2BA589D9}" type="slidenum">
              <a:rPr lang="en-GB" smtClean="0"/>
              <a:t>‹#›</a:t>
            </a:fld>
            <a:endParaRPr lang="en-GB"/>
          </a:p>
        </p:txBody>
      </p:sp>
    </p:spTree>
    <p:extLst>
      <p:ext uri="{BB962C8B-B14F-4D97-AF65-F5344CB8AC3E}">
        <p14:creationId xmlns:p14="http://schemas.microsoft.com/office/powerpoint/2010/main" val="3550521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9AA9D252-8CCD-413A-8985-BD7069A7B88F}" type="datetimeFigureOut">
              <a:rPr lang="en-GB" smtClean="0"/>
              <a:t>20/03/2025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F59D830-E4D4-477F-A6A7-60AC2BA589D9}" type="slidenum">
              <a:rPr lang="en-GB" smtClean="0"/>
              <a:t>‹#›</a:t>
            </a:fld>
            <a:endParaRPr lang="en-GB"/>
          </a:p>
        </p:txBody>
      </p:sp>
    </p:spTree>
    <p:extLst>
      <p:ext uri="{BB962C8B-B14F-4D97-AF65-F5344CB8AC3E}">
        <p14:creationId xmlns:p14="http://schemas.microsoft.com/office/powerpoint/2010/main" val="2968688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9AA9D252-8CCD-413A-8985-BD7069A7B88F}" type="datetimeFigureOut">
              <a:rPr lang="en-GB" smtClean="0"/>
              <a:t>20/03/2025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F59D830-E4D4-477F-A6A7-60AC2BA589D9}" type="slidenum">
              <a:rPr lang="en-GB" smtClean="0"/>
              <a:t>‹#›</a:t>
            </a:fld>
            <a:endParaRPr lang="en-GB"/>
          </a:p>
        </p:txBody>
      </p:sp>
    </p:spTree>
    <p:extLst>
      <p:ext uri="{BB962C8B-B14F-4D97-AF65-F5344CB8AC3E}">
        <p14:creationId xmlns:p14="http://schemas.microsoft.com/office/powerpoint/2010/main" val="3189106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A9D252-8CCD-413A-8985-BD7069A7B88F}" type="datetimeFigureOut">
              <a:rPr lang="en-GB" smtClean="0"/>
              <a:t>20/03/2025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F59D830-E4D4-477F-A6A7-60AC2BA589D9}" type="slidenum">
              <a:rPr lang="en-GB" smtClean="0"/>
              <a:t>‹#›</a:t>
            </a:fld>
            <a:endParaRPr lang="en-GB"/>
          </a:p>
        </p:txBody>
      </p:sp>
    </p:spTree>
    <p:extLst>
      <p:ext uri="{BB962C8B-B14F-4D97-AF65-F5344CB8AC3E}">
        <p14:creationId xmlns:p14="http://schemas.microsoft.com/office/powerpoint/2010/main" val="170671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AA9D252-8CCD-413A-8985-BD7069A7B88F}" type="datetimeFigureOut">
              <a:rPr lang="en-GB" smtClean="0"/>
              <a:t>20/03/2025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F59D830-E4D4-477F-A6A7-60AC2BA589D9}" type="slidenum">
              <a:rPr lang="en-GB" smtClean="0"/>
              <a:t>‹#›</a:t>
            </a:fld>
            <a:endParaRPr lang="en-GB"/>
          </a:p>
        </p:txBody>
      </p:sp>
    </p:spTree>
    <p:extLst>
      <p:ext uri="{BB962C8B-B14F-4D97-AF65-F5344CB8AC3E}">
        <p14:creationId xmlns:p14="http://schemas.microsoft.com/office/powerpoint/2010/main" val="3573480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AA9D252-8CCD-413A-8985-BD7069A7B88F}" type="datetimeFigureOut">
              <a:rPr lang="en-GB" smtClean="0"/>
              <a:t>20/03/2025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F59D830-E4D4-477F-A6A7-60AC2BA589D9}" type="slidenum">
              <a:rPr lang="en-GB" smtClean="0"/>
              <a:t>‹#›</a:t>
            </a:fld>
            <a:endParaRPr lang="en-GB"/>
          </a:p>
        </p:txBody>
      </p:sp>
    </p:spTree>
    <p:extLst>
      <p:ext uri="{BB962C8B-B14F-4D97-AF65-F5344CB8AC3E}">
        <p14:creationId xmlns:p14="http://schemas.microsoft.com/office/powerpoint/2010/main" val="2422269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BDD7EE"/>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A9D252-8CCD-413A-8985-BD7069A7B88F}" type="datetimeFigureOut">
              <a:rPr lang="en-GB" smtClean="0"/>
              <a:t>20/03/2025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59D830-E4D4-477F-A6A7-60AC2BA589D9}" type="slidenum">
              <a:rPr lang="en-GB" smtClean="0"/>
              <a:t>‹#›</a:t>
            </a:fld>
            <a:endParaRPr lang="en-GB"/>
          </a:p>
        </p:txBody>
      </p:sp>
    </p:spTree>
    <p:extLst>
      <p:ext uri="{BB962C8B-B14F-4D97-AF65-F5344CB8AC3E}">
        <p14:creationId xmlns:p14="http://schemas.microsoft.com/office/powerpoint/2010/main" val="852437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3" Type="http://schemas.openxmlformats.org/officeDocument/2006/relationships/hyperlink" Target="https://www.youtube.com/embed/rdVPflECed8" TargetMode="External"/><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hyperlink" Target="https://www.youtube.com/embed/YcH7qx6HTII" TargetMode="External"/><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98.xml"/><Relationship Id="rId1" Type="http://schemas.openxmlformats.org/officeDocument/2006/relationships/slideLayout" Target="../slideLayouts/slideLayout2.xml"/><Relationship Id="rId4" Type="http://schemas.openxmlformats.org/officeDocument/2006/relationships/hyperlink" Target="https://www.youtube.com/embed/mjWTU-hRmyg" TargetMode="Externa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3" Type="http://schemas.openxmlformats.org/officeDocument/2006/relationships/hyperlink" Target="https://www.youtube.com/embed/stsWa9A3sOM" TargetMode="External"/><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microsoft.com/office/2007/relationships/hdphoto" Target="../media/hdphoto1.wdp"/></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68.xml"/><Relationship Id="rId1" Type="http://schemas.openxmlformats.org/officeDocument/2006/relationships/slideLayout" Target="../slideLayouts/slideLayout6.xml"/><Relationship Id="rId5" Type="http://schemas.openxmlformats.org/officeDocument/2006/relationships/image" Target="../media/image10.gif"/><Relationship Id="rId4" Type="http://schemas.openxmlformats.org/officeDocument/2006/relationships/image" Target="../media/image9.gif"/></Relationships>
</file>

<file path=ppt/slides/_rels/slide7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69.xml"/><Relationship Id="rId1" Type="http://schemas.openxmlformats.org/officeDocument/2006/relationships/slideLayout" Target="../slideLayouts/slideLayout6.xml"/><Relationship Id="rId5" Type="http://schemas.openxmlformats.org/officeDocument/2006/relationships/image" Target="../media/image10.gif"/><Relationship Id="rId4" Type="http://schemas.openxmlformats.org/officeDocument/2006/relationships/image" Target="../media/image9.gif"/></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3" Type="http://schemas.openxmlformats.org/officeDocument/2006/relationships/hyperlink" Target="https://www.youtube.com/embed/ws4CrncWEwE?start=0&amp;end=395" TargetMode="External"/><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Higher Computing Science</a:t>
            </a:r>
          </a:p>
        </p:txBody>
      </p:sp>
      <p:sp>
        <p:nvSpPr>
          <p:cNvPr id="3" name="Subtitle 2"/>
          <p:cNvSpPr>
            <a:spLocks noGrp="1"/>
          </p:cNvSpPr>
          <p:nvPr>
            <p:ph type="subTitle" idx="1"/>
          </p:nvPr>
        </p:nvSpPr>
        <p:spPr/>
        <p:txBody>
          <a:bodyPr/>
          <a:lstStyle/>
          <a:p>
            <a:endParaRPr lang="en-GB" dirty="0"/>
          </a:p>
        </p:txBody>
      </p:sp>
    </p:spTree>
    <p:extLst>
      <p:ext uri="{BB962C8B-B14F-4D97-AF65-F5344CB8AC3E}">
        <p14:creationId xmlns:p14="http://schemas.microsoft.com/office/powerpoint/2010/main" val="4239902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Learning Objectives</a:t>
            </a:r>
          </a:p>
        </p:txBody>
      </p:sp>
      <p:sp>
        <p:nvSpPr>
          <p:cNvPr id="3" name="Content Placeholder 2"/>
          <p:cNvSpPr>
            <a:spLocks noGrp="1"/>
          </p:cNvSpPr>
          <p:nvPr>
            <p:ph idx="1"/>
          </p:nvPr>
        </p:nvSpPr>
        <p:spPr/>
        <p:txBody>
          <a:bodyPr/>
          <a:lstStyle/>
          <a:p>
            <a:r>
              <a:rPr lang="en-GB" dirty="0"/>
              <a:t>Describe and exemplify the use of binary to represent positive and negative integers using two’s complement, including the range of numbers that can be represented using a fixed number of bits.</a:t>
            </a:r>
          </a:p>
          <a:p>
            <a:r>
              <a:rPr lang="en-GB" dirty="0"/>
              <a:t>Conversion of two’s complement numbers from binary to denary and vice versa.</a:t>
            </a:r>
            <a:endParaRPr lang="en-GB" b="1" dirty="0"/>
          </a:p>
        </p:txBody>
      </p:sp>
    </p:spTree>
    <p:extLst>
      <p:ext uri="{BB962C8B-B14F-4D97-AF65-F5344CB8AC3E}">
        <p14:creationId xmlns:p14="http://schemas.microsoft.com/office/powerpoint/2010/main" val="3248788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Learning Objectives</a:t>
            </a:r>
          </a:p>
        </p:txBody>
      </p:sp>
      <p:sp>
        <p:nvSpPr>
          <p:cNvPr id="3" name="Content Placeholder 2"/>
          <p:cNvSpPr>
            <a:spLocks noGrp="1"/>
          </p:cNvSpPr>
          <p:nvPr>
            <p:ph idx="1"/>
          </p:nvPr>
        </p:nvSpPr>
        <p:spPr/>
        <p:txBody>
          <a:bodyPr>
            <a:normAutofit/>
          </a:bodyPr>
          <a:lstStyle/>
          <a:p>
            <a:pPr>
              <a:spcAft>
                <a:spcPts val="1200"/>
              </a:spcAft>
            </a:pPr>
            <a:r>
              <a:rPr lang="en-GB" dirty="0"/>
              <a:t>Describe and identify the security risks of:</a:t>
            </a:r>
          </a:p>
          <a:p>
            <a:pPr lvl="1">
              <a:spcAft>
                <a:spcPts val="1200"/>
              </a:spcAft>
            </a:pPr>
            <a:r>
              <a:rPr lang="en-GB" sz="2800" dirty="0"/>
              <a:t>tracking cookies</a:t>
            </a:r>
          </a:p>
          <a:p>
            <a:pPr lvl="1">
              <a:spcAft>
                <a:spcPts val="1200"/>
              </a:spcAft>
            </a:pPr>
            <a:r>
              <a:rPr lang="en-GB" sz="2800" dirty="0"/>
              <a:t>DOS (Denial of Service) attacks</a:t>
            </a:r>
          </a:p>
        </p:txBody>
      </p:sp>
    </p:spTree>
    <p:extLst>
      <p:ext uri="{BB962C8B-B14F-4D97-AF65-F5344CB8AC3E}">
        <p14:creationId xmlns:p14="http://schemas.microsoft.com/office/powerpoint/2010/main" val="3655425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2000"/>
                                        <p:tgtEl>
                                          <p:spTgt spid="3">
                                            <p:txEl>
                                              <p:pRg st="0" end="0"/>
                                            </p:txEl>
                                          </p:spTgt>
                                        </p:tgtEl>
                                      </p:cBhvr>
                                    </p:animEffect>
                                  </p:childTnLst>
                                </p:cTn>
                              </p:par>
                            </p:childTnLst>
                          </p:cTn>
                        </p:par>
                        <p:par>
                          <p:cTn id="8" fill="hold">
                            <p:stCondLst>
                              <p:cond delay="2000"/>
                            </p:stCondLst>
                            <p:childTnLst>
                              <p:par>
                                <p:cTn id="9" presetID="22" presetClass="entr" presetSubtype="8"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wipe(left)">
                                      <p:cBhvr>
                                        <p:cTn id="11" dur="2000"/>
                                        <p:tgtEl>
                                          <p:spTgt spid="3">
                                            <p:txEl>
                                              <p:pRg st="1" end="1"/>
                                            </p:txEl>
                                          </p:spTgt>
                                        </p:tgtEl>
                                      </p:cBhvr>
                                    </p:animEffect>
                                  </p:childTnLst>
                                </p:cTn>
                              </p:par>
                            </p:childTnLst>
                          </p:cTn>
                        </p:par>
                        <p:par>
                          <p:cTn id="12" fill="hold">
                            <p:stCondLst>
                              <p:cond delay="4000"/>
                            </p:stCondLst>
                            <p:childTnLst>
                              <p:par>
                                <p:cTn id="13" presetID="22" presetClass="entr" presetSubtype="8"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Tracking cookies</a:t>
            </a:r>
          </a:p>
        </p:txBody>
      </p:sp>
      <p:sp>
        <p:nvSpPr>
          <p:cNvPr id="3" name="Content Placeholder 2"/>
          <p:cNvSpPr>
            <a:spLocks noGrp="1"/>
          </p:cNvSpPr>
          <p:nvPr>
            <p:ph idx="1"/>
          </p:nvPr>
        </p:nvSpPr>
        <p:spPr/>
        <p:txBody>
          <a:bodyPr>
            <a:normAutofit/>
          </a:bodyPr>
          <a:lstStyle/>
          <a:p>
            <a:r>
              <a:rPr lang="en-GB" sz="3600" dirty="0"/>
              <a:t>Access to personal data</a:t>
            </a:r>
          </a:p>
          <a:p>
            <a:r>
              <a:rPr lang="en-GB" sz="3600" dirty="0"/>
              <a:t>Data sent to third parties</a:t>
            </a:r>
          </a:p>
        </p:txBody>
      </p:sp>
      <p:sp>
        <p:nvSpPr>
          <p:cNvPr id="4" name="Action Button: Go Forward or Next 3">
            <a:hlinkClick r:id="rId3" highlightClick="1"/>
            <a:extLst>
              <a:ext uri="{FF2B5EF4-FFF2-40B4-BE49-F238E27FC236}">
                <a16:creationId xmlns:a16="http://schemas.microsoft.com/office/drawing/2014/main" id="{E4C66B09-A194-E13B-4D89-DBECD4BD5B53}"/>
              </a:ext>
            </a:extLst>
          </p:cNvPr>
          <p:cNvSpPr/>
          <p:nvPr/>
        </p:nvSpPr>
        <p:spPr>
          <a:xfrm>
            <a:off x="10832592" y="5655755"/>
            <a:ext cx="1042416" cy="1042416"/>
          </a:xfrm>
          <a:prstGeom prst="actionButtonForwardNex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66680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Tracking cookies</a:t>
            </a:r>
          </a:p>
        </p:txBody>
      </p:sp>
      <p:sp>
        <p:nvSpPr>
          <p:cNvPr id="3" name="Content Placeholder 2"/>
          <p:cNvSpPr>
            <a:spLocks noGrp="1"/>
          </p:cNvSpPr>
          <p:nvPr>
            <p:ph idx="1"/>
          </p:nvPr>
        </p:nvSpPr>
        <p:spPr/>
        <p:txBody>
          <a:bodyPr>
            <a:normAutofit/>
          </a:bodyPr>
          <a:lstStyle/>
          <a:p>
            <a:r>
              <a:rPr lang="en-GB" sz="3600" dirty="0"/>
              <a:t> </a:t>
            </a:r>
          </a:p>
          <a:p>
            <a:r>
              <a:rPr lang="en-GB" sz="3600" dirty="0"/>
              <a:t> </a:t>
            </a:r>
          </a:p>
        </p:txBody>
      </p:sp>
    </p:spTree>
    <p:extLst>
      <p:ext uri="{BB962C8B-B14F-4D97-AF65-F5344CB8AC3E}">
        <p14:creationId xmlns:p14="http://schemas.microsoft.com/office/powerpoint/2010/main" val="401239908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Denial of Service</a:t>
            </a:r>
          </a:p>
        </p:txBody>
      </p:sp>
      <p:sp>
        <p:nvSpPr>
          <p:cNvPr id="3" name="Content Placeholder 2"/>
          <p:cNvSpPr>
            <a:spLocks noGrp="1"/>
          </p:cNvSpPr>
          <p:nvPr>
            <p:ph idx="1"/>
          </p:nvPr>
        </p:nvSpPr>
        <p:spPr/>
        <p:txBody>
          <a:bodyPr>
            <a:noAutofit/>
          </a:bodyPr>
          <a:lstStyle/>
          <a:p>
            <a:pPr marL="171450" lvl="0" indent="-171450">
              <a:spcAft>
                <a:spcPts val="1800"/>
              </a:spcAft>
            </a:pPr>
            <a:r>
              <a:rPr lang="en-GB" sz="3600" b="1" dirty="0"/>
              <a:t>Symptoms</a:t>
            </a:r>
            <a:r>
              <a:rPr lang="en-GB" sz="3600" dirty="0"/>
              <a:t> - slow performance, inability to access</a:t>
            </a:r>
          </a:p>
          <a:p>
            <a:pPr marL="171450" lvl="0" indent="-171450">
              <a:spcAft>
                <a:spcPts val="1800"/>
              </a:spcAft>
            </a:pPr>
            <a:r>
              <a:rPr lang="en-GB" sz="3600" b="1" dirty="0"/>
              <a:t>Effects</a:t>
            </a:r>
            <a:r>
              <a:rPr lang="en-GB" sz="3600" dirty="0"/>
              <a:t> - disruption to users and businesses</a:t>
            </a:r>
          </a:p>
          <a:p>
            <a:pPr marL="171450" lvl="0" indent="-171450">
              <a:spcAft>
                <a:spcPts val="1800"/>
              </a:spcAft>
            </a:pPr>
            <a:r>
              <a:rPr lang="en-GB" sz="3600" b="1" dirty="0"/>
              <a:t>Costs</a:t>
            </a:r>
            <a:r>
              <a:rPr lang="en-GB" sz="3600" dirty="0"/>
              <a:t> - lost revenue, labour in rectifying fault</a:t>
            </a:r>
          </a:p>
          <a:p>
            <a:pPr marL="171450" lvl="0" indent="-171450">
              <a:spcAft>
                <a:spcPts val="1800"/>
              </a:spcAft>
            </a:pPr>
            <a:r>
              <a:rPr lang="en-GB" sz="3600" b="1" dirty="0"/>
              <a:t>Type of fault </a:t>
            </a:r>
            <a:r>
              <a:rPr lang="en-GB" sz="3600" dirty="0"/>
              <a:t>- bandwidth consumption, resource starvation, Domain Name Service (DNS)</a:t>
            </a:r>
          </a:p>
          <a:p>
            <a:pPr marL="171450" lvl="0" indent="-171450">
              <a:spcAft>
                <a:spcPts val="1800"/>
              </a:spcAft>
            </a:pPr>
            <a:r>
              <a:rPr lang="en-GB" sz="3600" b="1" dirty="0"/>
              <a:t>Reasons</a:t>
            </a:r>
            <a:r>
              <a:rPr lang="en-GB" sz="3600" dirty="0"/>
              <a:t> - financial, political, personal</a:t>
            </a:r>
          </a:p>
        </p:txBody>
      </p:sp>
      <p:sp>
        <p:nvSpPr>
          <p:cNvPr id="2" name="Action Button: Go Forward or Next 1">
            <a:hlinkClick r:id="rId3" highlightClick="1"/>
            <a:extLst>
              <a:ext uri="{FF2B5EF4-FFF2-40B4-BE49-F238E27FC236}">
                <a16:creationId xmlns:a16="http://schemas.microsoft.com/office/drawing/2014/main" id="{4539CF06-2060-F221-9623-6A51E2E7A594}"/>
              </a:ext>
            </a:extLst>
          </p:cNvPr>
          <p:cNvSpPr/>
          <p:nvPr/>
        </p:nvSpPr>
        <p:spPr>
          <a:xfrm>
            <a:off x="10832592" y="5655755"/>
            <a:ext cx="1042416" cy="1042416"/>
          </a:xfrm>
          <a:prstGeom prst="actionButtonForwardNex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25366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Denial of Service</a:t>
            </a:r>
          </a:p>
        </p:txBody>
      </p:sp>
      <p:sp>
        <p:nvSpPr>
          <p:cNvPr id="3" name="Content Placeholder 2"/>
          <p:cNvSpPr>
            <a:spLocks noGrp="1"/>
          </p:cNvSpPr>
          <p:nvPr>
            <p:ph idx="1"/>
          </p:nvPr>
        </p:nvSpPr>
        <p:spPr/>
        <p:txBody>
          <a:bodyPr>
            <a:normAutofit fontScale="92500" lnSpcReduction="10000"/>
          </a:bodyPr>
          <a:lstStyle/>
          <a:p>
            <a:pPr marL="171450" lvl="0" indent="-171450">
              <a:spcAft>
                <a:spcPts val="1800"/>
              </a:spcAft>
            </a:pPr>
            <a:r>
              <a:rPr lang="en-GB" sz="3600" b="1" dirty="0"/>
              <a:t>Symptoms</a:t>
            </a:r>
            <a:r>
              <a:rPr lang="en-GB" sz="3600" dirty="0"/>
              <a:t> -</a:t>
            </a:r>
          </a:p>
          <a:p>
            <a:pPr marL="171450" lvl="0" indent="-171450">
              <a:spcAft>
                <a:spcPts val="1800"/>
              </a:spcAft>
            </a:pPr>
            <a:r>
              <a:rPr lang="en-GB" sz="3600" b="1" dirty="0"/>
              <a:t>Effects</a:t>
            </a:r>
            <a:r>
              <a:rPr lang="en-GB" sz="3600" dirty="0"/>
              <a:t> -</a:t>
            </a:r>
          </a:p>
          <a:p>
            <a:pPr marL="171450" lvl="0" indent="-171450">
              <a:spcAft>
                <a:spcPts val="1800"/>
              </a:spcAft>
            </a:pPr>
            <a:r>
              <a:rPr lang="en-GB" sz="3600" b="1" dirty="0"/>
              <a:t>Costs</a:t>
            </a:r>
            <a:r>
              <a:rPr lang="en-GB" sz="3600" dirty="0"/>
              <a:t> -</a:t>
            </a:r>
          </a:p>
          <a:p>
            <a:pPr marL="171450" lvl="0" indent="-171450">
              <a:spcAft>
                <a:spcPts val="1800"/>
              </a:spcAft>
            </a:pPr>
            <a:r>
              <a:rPr lang="en-GB" sz="3600" b="1" dirty="0"/>
              <a:t>Type of fault </a:t>
            </a:r>
            <a:r>
              <a:rPr lang="en-GB" sz="3600" dirty="0"/>
              <a:t>–</a:t>
            </a:r>
          </a:p>
          <a:p>
            <a:pPr marL="0" lvl="0" indent="0">
              <a:spcAft>
                <a:spcPts val="1800"/>
              </a:spcAft>
              <a:buNone/>
            </a:pPr>
            <a:endParaRPr lang="en-GB" sz="3600" dirty="0"/>
          </a:p>
          <a:p>
            <a:pPr marL="171450" lvl="0" indent="-171450">
              <a:spcAft>
                <a:spcPts val="1800"/>
              </a:spcAft>
            </a:pPr>
            <a:r>
              <a:rPr lang="en-GB" sz="3600" b="1" dirty="0"/>
              <a:t>Reasons</a:t>
            </a:r>
            <a:r>
              <a:rPr lang="en-GB" sz="3600" dirty="0"/>
              <a:t> -</a:t>
            </a:r>
          </a:p>
        </p:txBody>
      </p:sp>
    </p:spTree>
    <p:extLst>
      <p:ext uri="{BB962C8B-B14F-4D97-AF65-F5344CB8AC3E}">
        <p14:creationId xmlns:p14="http://schemas.microsoft.com/office/powerpoint/2010/main" val="406033473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Encryption</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76348466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Learning Objectives</a:t>
            </a:r>
          </a:p>
        </p:txBody>
      </p:sp>
      <p:sp>
        <p:nvSpPr>
          <p:cNvPr id="3" name="Content Placeholder 2"/>
          <p:cNvSpPr>
            <a:spLocks noGrp="1"/>
          </p:cNvSpPr>
          <p:nvPr>
            <p:ph idx="1"/>
          </p:nvPr>
        </p:nvSpPr>
        <p:spPr/>
        <p:txBody>
          <a:bodyPr/>
          <a:lstStyle/>
          <a:p>
            <a:pPr>
              <a:spcAft>
                <a:spcPts val="1200"/>
              </a:spcAft>
            </a:pPr>
            <a:r>
              <a:rPr lang="en-GB" dirty="0"/>
              <a:t>Describe how encryption is used to secure transmission of data:</a:t>
            </a:r>
          </a:p>
          <a:p>
            <a:pPr lvl="1">
              <a:spcAft>
                <a:spcPts val="1200"/>
              </a:spcAft>
            </a:pPr>
            <a:r>
              <a:rPr lang="en-GB" sz="2800" dirty="0"/>
              <a:t>use of public and private keys</a:t>
            </a:r>
          </a:p>
          <a:p>
            <a:pPr lvl="1">
              <a:spcAft>
                <a:spcPts val="1200"/>
              </a:spcAft>
            </a:pPr>
            <a:r>
              <a:rPr lang="en-GB" sz="2800" dirty="0"/>
              <a:t>digital certificates</a:t>
            </a:r>
          </a:p>
          <a:p>
            <a:pPr lvl="1">
              <a:spcAft>
                <a:spcPts val="1200"/>
              </a:spcAft>
            </a:pPr>
            <a:r>
              <a:rPr lang="en-GB" sz="2800" dirty="0"/>
              <a:t>digital signatures</a:t>
            </a:r>
            <a:endParaRPr lang="en-GB" sz="2800" b="1" dirty="0"/>
          </a:p>
        </p:txBody>
      </p:sp>
    </p:spTree>
    <p:extLst>
      <p:ext uri="{BB962C8B-B14F-4D97-AF65-F5344CB8AC3E}">
        <p14:creationId xmlns:p14="http://schemas.microsoft.com/office/powerpoint/2010/main" val="2180268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wipe(left)">
                                      <p:cBhvr>
                                        <p:cTn id="11" dur="500"/>
                                        <p:tgtEl>
                                          <p:spTgt spid="3">
                                            <p:txEl>
                                              <p:pRg st="1" end="1"/>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wipe(left)">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Use of public and private keys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26233" y="1825625"/>
            <a:ext cx="7739533" cy="4351338"/>
          </a:xfrm>
        </p:spPr>
      </p:pic>
      <p:sp>
        <p:nvSpPr>
          <p:cNvPr id="3" name="Action Button: Go Forward or Next 2">
            <a:hlinkClick r:id="rId4" highlightClick="1"/>
            <a:extLst>
              <a:ext uri="{FF2B5EF4-FFF2-40B4-BE49-F238E27FC236}">
                <a16:creationId xmlns:a16="http://schemas.microsoft.com/office/drawing/2014/main" id="{575529FB-A363-45BB-BB77-1A6D6AFAAED7}"/>
              </a:ext>
            </a:extLst>
          </p:cNvPr>
          <p:cNvSpPr/>
          <p:nvPr/>
        </p:nvSpPr>
        <p:spPr>
          <a:xfrm>
            <a:off x="10832592" y="5655755"/>
            <a:ext cx="1042416" cy="1042416"/>
          </a:xfrm>
          <a:prstGeom prst="actionButtonForwardNex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789737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B7650-E5C1-5179-3950-9B4C2F37D00D}"/>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F8FFC6F1-C615-B43A-13D9-233E1EAB0F61}"/>
              </a:ext>
            </a:extLst>
          </p:cNvPr>
          <p:cNvSpPr>
            <a:spLocks noGrp="1"/>
          </p:cNvSpPr>
          <p:nvPr>
            <p:ph idx="1"/>
          </p:nvPr>
        </p:nvSpPr>
        <p:spPr/>
        <p:txBody>
          <a:bodyPr/>
          <a:lstStyle/>
          <a:p>
            <a:r>
              <a:rPr lang="en-GB" dirty="0"/>
              <a:t>https://www.theachievery.com/en/content/unit/encryption</a:t>
            </a:r>
          </a:p>
        </p:txBody>
      </p:sp>
    </p:spTree>
    <p:extLst>
      <p:ext uri="{BB962C8B-B14F-4D97-AF65-F5344CB8AC3E}">
        <p14:creationId xmlns:p14="http://schemas.microsoft.com/office/powerpoint/2010/main" val="31623005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FBBB3-641F-4AFF-B0C2-F49F9D806799}"/>
              </a:ext>
            </a:extLst>
          </p:cNvPr>
          <p:cNvSpPr>
            <a:spLocks noGrp="1"/>
          </p:cNvSpPr>
          <p:nvPr>
            <p:ph type="title"/>
          </p:nvPr>
        </p:nvSpPr>
        <p:spPr/>
        <p:txBody>
          <a:bodyPr/>
          <a:lstStyle/>
          <a:p>
            <a:r>
              <a:rPr lang="en-GB" dirty="0"/>
              <a:t>Encryption</a:t>
            </a:r>
          </a:p>
        </p:txBody>
      </p:sp>
      <p:grpSp>
        <p:nvGrpSpPr>
          <p:cNvPr id="4" name="Group 3">
            <a:extLst>
              <a:ext uri="{FF2B5EF4-FFF2-40B4-BE49-F238E27FC236}">
                <a16:creationId xmlns:a16="http://schemas.microsoft.com/office/drawing/2014/main" id="{BDBE1BAC-1706-44C9-873B-1BE72CA68E71}"/>
              </a:ext>
            </a:extLst>
          </p:cNvPr>
          <p:cNvGrpSpPr/>
          <p:nvPr/>
        </p:nvGrpSpPr>
        <p:grpSpPr>
          <a:xfrm>
            <a:off x="7562753" y="2072128"/>
            <a:ext cx="2520000" cy="1440000"/>
            <a:chOff x="6567947" y="3047697"/>
            <a:chExt cx="2225489" cy="3322990"/>
          </a:xfrm>
        </p:grpSpPr>
        <p:sp>
          <p:nvSpPr>
            <p:cNvPr id="17" name="Rounded Rectangle 17">
              <a:extLst>
                <a:ext uri="{FF2B5EF4-FFF2-40B4-BE49-F238E27FC236}">
                  <a16:creationId xmlns:a16="http://schemas.microsoft.com/office/drawing/2014/main" id="{2BEDF8A4-3D38-4CDA-B6FB-331C004E67B3}"/>
                </a:ext>
              </a:extLst>
            </p:cNvPr>
            <p:cNvSpPr/>
            <p:nvPr/>
          </p:nvSpPr>
          <p:spPr>
            <a:xfrm>
              <a:off x="6567947" y="3047697"/>
              <a:ext cx="2225489" cy="3322990"/>
            </a:xfrm>
            <a:prstGeom prst="roundRect">
              <a:avLst/>
            </a:prstGeom>
            <a:solidFill>
              <a:srgbClr val="FFC000"/>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18" name="Rounded Rectangle 18">
              <a:extLst>
                <a:ext uri="{FF2B5EF4-FFF2-40B4-BE49-F238E27FC236}">
                  <a16:creationId xmlns:a16="http://schemas.microsoft.com/office/drawing/2014/main" id="{B91AC058-15D1-4A57-885B-A17E6C354B1E}"/>
                </a:ext>
              </a:extLst>
            </p:cNvPr>
            <p:cNvSpPr/>
            <p:nvPr/>
          </p:nvSpPr>
          <p:spPr>
            <a:xfrm>
              <a:off x="6567947" y="4112189"/>
              <a:ext cx="2225489" cy="1194004"/>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dirty="0">
                  <a:solidFill>
                    <a:schemeClr val="tx1"/>
                  </a:solidFill>
                </a:rPr>
                <a:t>Decrypt</a:t>
              </a:r>
              <a:endParaRPr lang="en-GB" sz="3600" b="1" dirty="0">
                <a:solidFill>
                  <a:schemeClr val="tx1"/>
                </a:solidFill>
              </a:endParaRPr>
            </a:p>
          </p:txBody>
        </p:sp>
      </p:grpSp>
      <p:grpSp>
        <p:nvGrpSpPr>
          <p:cNvPr id="19" name="Group 18">
            <a:extLst>
              <a:ext uri="{FF2B5EF4-FFF2-40B4-BE49-F238E27FC236}">
                <a16:creationId xmlns:a16="http://schemas.microsoft.com/office/drawing/2014/main" id="{658601F1-ACE3-473B-80BB-073D129ED7D4}"/>
              </a:ext>
            </a:extLst>
          </p:cNvPr>
          <p:cNvGrpSpPr/>
          <p:nvPr/>
        </p:nvGrpSpPr>
        <p:grpSpPr>
          <a:xfrm>
            <a:off x="2132999" y="2072128"/>
            <a:ext cx="2520000" cy="1440000"/>
            <a:chOff x="6567947" y="3047697"/>
            <a:chExt cx="2225489" cy="3322990"/>
          </a:xfrm>
        </p:grpSpPr>
        <p:sp>
          <p:nvSpPr>
            <p:cNvPr id="20" name="Rounded Rectangle 17">
              <a:extLst>
                <a:ext uri="{FF2B5EF4-FFF2-40B4-BE49-F238E27FC236}">
                  <a16:creationId xmlns:a16="http://schemas.microsoft.com/office/drawing/2014/main" id="{6B8E16EC-103D-46C5-AA0F-9D8BDF091DDA}"/>
                </a:ext>
              </a:extLst>
            </p:cNvPr>
            <p:cNvSpPr/>
            <p:nvPr/>
          </p:nvSpPr>
          <p:spPr>
            <a:xfrm>
              <a:off x="6567947" y="3047697"/>
              <a:ext cx="2225489" cy="3322990"/>
            </a:xfrm>
            <a:prstGeom prst="roundRect">
              <a:avLst/>
            </a:prstGeom>
            <a:solidFill>
              <a:srgbClr val="FFC000"/>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21" name="Rounded Rectangle 18">
              <a:extLst>
                <a:ext uri="{FF2B5EF4-FFF2-40B4-BE49-F238E27FC236}">
                  <a16:creationId xmlns:a16="http://schemas.microsoft.com/office/drawing/2014/main" id="{D56AC1EF-6777-49C3-B921-03CA0B08E553}"/>
                </a:ext>
              </a:extLst>
            </p:cNvPr>
            <p:cNvSpPr/>
            <p:nvPr/>
          </p:nvSpPr>
          <p:spPr>
            <a:xfrm>
              <a:off x="6567947" y="4112189"/>
              <a:ext cx="2225489" cy="1194004"/>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dirty="0">
                  <a:solidFill>
                    <a:schemeClr val="tx1"/>
                  </a:solidFill>
                </a:rPr>
                <a:t>Encrypt</a:t>
              </a:r>
              <a:endParaRPr lang="en-GB" sz="3600" b="1" dirty="0">
                <a:solidFill>
                  <a:schemeClr val="tx1"/>
                </a:solidFill>
              </a:endParaRPr>
            </a:p>
          </p:txBody>
        </p:sp>
      </p:grpSp>
      <p:grpSp>
        <p:nvGrpSpPr>
          <p:cNvPr id="29" name="Read">
            <a:extLst>
              <a:ext uri="{FF2B5EF4-FFF2-40B4-BE49-F238E27FC236}">
                <a16:creationId xmlns:a16="http://schemas.microsoft.com/office/drawing/2014/main" id="{55741719-3C40-4587-85F7-4ABF9BB75337}"/>
              </a:ext>
            </a:extLst>
          </p:cNvPr>
          <p:cNvGrpSpPr/>
          <p:nvPr/>
        </p:nvGrpSpPr>
        <p:grpSpPr>
          <a:xfrm>
            <a:off x="325466" y="2801453"/>
            <a:ext cx="1800000" cy="710675"/>
            <a:chOff x="5197069" y="3739374"/>
            <a:chExt cx="1800000" cy="710675"/>
          </a:xfrm>
        </p:grpSpPr>
        <p:cxnSp>
          <p:nvCxnSpPr>
            <p:cNvPr id="30" name="Straight Arrow Connector 29">
              <a:extLst>
                <a:ext uri="{FF2B5EF4-FFF2-40B4-BE49-F238E27FC236}">
                  <a16:creationId xmlns:a16="http://schemas.microsoft.com/office/drawing/2014/main" id="{7068C780-5F1F-4074-981A-0ECE252088D9}"/>
                </a:ext>
              </a:extLst>
            </p:cNvPr>
            <p:cNvCxnSpPr>
              <a:cxnSpLocks/>
            </p:cNvCxnSpPr>
            <p:nvPr/>
          </p:nvCxnSpPr>
          <p:spPr>
            <a:xfrm>
              <a:off x="5197069" y="3739374"/>
              <a:ext cx="1800000" cy="0"/>
            </a:xfrm>
            <a:prstGeom prst="straightConnector1">
              <a:avLst/>
            </a:prstGeom>
            <a:ln w="762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FE1426E-9E81-45A0-A253-EB1BD34A8B00}"/>
                </a:ext>
              </a:extLst>
            </p:cNvPr>
            <p:cNvSpPr txBox="1"/>
            <p:nvPr/>
          </p:nvSpPr>
          <p:spPr>
            <a:xfrm>
              <a:off x="5202529" y="3865274"/>
              <a:ext cx="1789080" cy="584775"/>
            </a:xfrm>
            <a:prstGeom prst="rect">
              <a:avLst/>
            </a:prstGeom>
            <a:noFill/>
          </p:spPr>
          <p:txBody>
            <a:bodyPr wrap="none" rtlCol="0">
              <a:spAutoFit/>
            </a:bodyPr>
            <a:lstStyle/>
            <a:p>
              <a:r>
                <a:rPr lang="en-GB" sz="3200" b="1" dirty="0"/>
                <a:t>Plain text</a:t>
              </a:r>
            </a:p>
          </p:txBody>
        </p:sp>
      </p:grpSp>
      <p:grpSp>
        <p:nvGrpSpPr>
          <p:cNvPr id="32" name="Read">
            <a:extLst>
              <a:ext uri="{FF2B5EF4-FFF2-40B4-BE49-F238E27FC236}">
                <a16:creationId xmlns:a16="http://schemas.microsoft.com/office/drawing/2014/main" id="{F5898475-1A99-4144-B1EC-425278181617}"/>
              </a:ext>
            </a:extLst>
          </p:cNvPr>
          <p:cNvGrpSpPr/>
          <p:nvPr/>
        </p:nvGrpSpPr>
        <p:grpSpPr>
          <a:xfrm>
            <a:off x="10113885" y="2812474"/>
            <a:ext cx="1800000" cy="699654"/>
            <a:chOff x="5204600" y="3739374"/>
            <a:chExt cx="1800000" cy="699654"/>
          </a:xfrm>
        </p:grpSpPr>
        <p:cxnSp>
          <p:nvCxnSpPr>
            <p:cNvPr id="33" name="Straight Arrow Connector 32">
              <a:extLst>
                <a:ext uri="{FF2B5EF4-FFF2-40B4-BE49-F238E27FC236}">
                  <a16:creationId xmlns:a16="http://schemas.microsoft.com/office/drawing/2014/main" id="{2A18B7F5-A745-450D-9EF7-7902D7765EF1}"/>
                </a:ext>
              </a:extLst>
            </p:cNvPr>
            <p:cNvCxnSpPr>
              <a:cxnSpLocks/>
            </p:cNvCxnSpPr>
            <p:nvPr/>
          </p:nvCxnSpPr>
          <p:spPr>
            <a:xfrm>
              <a:off x="5204600" y="3739374"/>
              <a:ext cx="1800000" cy="0"/>
            </a:xfrm>
            <a:prstGeom prst="straightConnector1">
              <a:avLst/>
            </a:prstGeom>
            <a:ln w="762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878E300E-AE90-43F8-9F5F-15FD348D502D}"/>
                </a:ext>
              </a:extLst>
            </p:cNvPr>
            <p:cNvSpPr txBox="1"/>
            <p:nvPr/>
          </p:nvSpPr>
          <p:spPr>
            <a:xfrm>
              <a:off x="5210060" y="3854253"/>
              <a:ext cx="1789080" cy="584775"/>
            </a:xfrm>
            <a:prstGeom prst="rect">
              <a:avLst/>
            </a:prstGeom>
            <a:noFill/>
          </p:spPr>
          <p:txBody>
            <a:bodyPr wrap="none" rtlCol="0">
              <a:spAutoFit/>
            </a:bodyPr>
            <a:lstStyle/>
            <a:p>
              <a:r>
                <a:rPr lang="en-GB" sz="3200" b="1" dirty="0"/>
                <a:t>Plain text</a:t>
              </a:r>
            </a:p>
          </p:txBody>
        </p:sp>
      </p:grpSp>
      <p:grpSp>
        <p:nvGrpSpPr>
          <p:cNvPr id="26" name="Write">
            <a:extLst>
              <a:ext uri="{FF2B5EF4-FFF2-40B4-BE49-F238E27FC236}">
                <a16:creationId xmlns:a16="http://schemas.microsoft.com/office/drawing/2014/main" id="{34925F05-74A6-43CB-B1E8-D8343CA036BE}"/>
              </a:ext>
            </a:extLst>
          </p:cNvPr>
          <p:cNvGrpSpPr/>
          <p:nvPr/>
        </p:nvGrpSpPr>
        <p:grpSpPr>
          <a:xfrm>
            <a:off x="4680788" y="2072128"/>
            <a:ext cx="2880000" cy="724885"/>
            <a:chOff x="5204600" y="3688910"/>
            <a:chExt cx="3420000" cy="724885"/>
          </a:xfrm>
        </p:grpSpPr>
        <p:cxnSp>
          <p:nvCxnSpPr>
            <p:cNvPr id="27" name="Straight Arrow Connector 26">
              <a:extLst>
                <a:ext uri="{FF2B5EF4-FFF2-40B4-BE49-F238E27FC236}">
                  <a16:creationId xmlns:a16="http://schemas.microsoft.com/office/drawing/2014/main" id="{8CA0C68E-607D-4CFC-BE7C-678C0AEED75C}"/>
                </a:ext>
              </a:extLst>
            </p:cNvPr>
            <p:cNvCxnSpPr>
              <a:cxnSpLocks/>
            </p:cNvCxnSpPr>
            <p:nvPr/>
          </p:nvCxnSpPr>
          <p:spPr>
            <a:xfrm>
              <a:off x="5204600" y="4413795"/>
              <a:ext cx="3420000" cy="0"/>
            </a:xfrm>
            <a:prstGeom prst="straightConnector1">
              <a:avLst/>
            </a:prstGeom>
            <a:ln w="76200">
              <a:solidFill>
                <a:srgbClr val="7030A0"/>
              </a:solidFill>
              <a:tailEnd type="triangle" w="lg" len="lg"/>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9DAC8B88-F4F0-409C-88A4-00785D804101}"/>
                </a:ext>
              </a:extLst>
            </p:cNvPr>
            <p:cNvSpPr txBox="1"/>
            <p:nvPr/>
          </p:nvSpPr>
          <p:spPr>
            <a:xfrm>
              <a:off x="5330562" y="3688910"/>
              <a:ext cx="3168077" cy="584775"/>
            </a:xfrm>
            <a:prstGeom prst="rect">
              <a:avLst/>
            </a:prstGeom>
            <a:noFill/>
            <a:ln>
              <a:noFill/>
            </a:ln>
          </p:spPr>
          <p:txBody>
            <a:bodyPr wrap="square" rtlCol="0">
              <a:spAutoFit/>
            </a:bodyPr>
            <a:lstStyle/>
            <a:p>
              <a:pPr algn="ctr"/>
              <a:r>
                <a:rPr lang="en-GB" sz="3200" b="1" dirty="0">
                  <a:solidFill>
                    <a:srgbClr val="7030A0"/>
                  </a:solidFill>
                </a:rPr>
                <a:t>Cipher text</a:t>
              </a:r>
            </a:p>
          </p:txBody>
        </p:sp>
      </p:grpSp>
      <p:grpSp>
        <p:nvGrpSpPr>
          <p:cNvPr id="45" name="Group 44">
            <a:extLst>
              <a:ext uri="{FF2B5EF4-FFF2-40B4-BE49-F238E27FC236}">
                <a16:creationId xmlns:a16="http://schemas.microsoft.com/office/drawing/2014/main" id="{E56DF049-32B1-4948-8CF8-A812D8E6B285}"/>
              </a:ext>
            </a:extLst>
          </p:cNvPr>
          <p:cNvGrpSpPr/>
          <p:nvPr/>
        </p:nvGrpSpPr>
        <p:grpSpPr>
          <a:xfrm>
            <a:off x="2492999" y="3512128"/>
            <a:ext cx="1800000" cy="2209813"/>
            <a:chOff x="2672999" y="3512128"/>
            <a:chExt cx="1620000" cy="2209813"/>
          </a:xfrm>
        </p:grpSpPr>
        <p:sp>
          <p:nvSpPr>
            <p:cNvPr id="7" name="Rounded Rectangle 3">
              <a:extLst>
                <a:ext uri="{FF2B5EF4-FFF2-40B4-BE49-F238E27FC236}">
                  <a16:creationId xmlns:a16="http://schemas.microsoft.com/office/drawing/2014/main" id="{1196CAB2-17D0-4D7B-9183-0470F242568A}"/>
                </a:ext>
              </a:extLst>
            </p:cNvPr>
            <p:cNvSpPr/>
            <p:nvPr/>
          </p:nvSpPr>
          <p:spPr>
            <a:xfrm>
              <a:off x="2672999" y="4461941"/>
              <a:ext cx="1620000" cy="1260000"/>
            </a:xfrm>
            <a:prstGeom prst="roundRect">
              <a:avLst/>
            </a:prstGeom>
            <a:solidFill>
              <a:schemeClr val="bg1"/>
            </a:solid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dirty="0">
                  <a:solidFill>
                    <a:schemeClr val="tx1"/>
                  </a:solidFill>
                </a:rPr>
                <a:t>Public</a:t>
              </a:r>
            </a:p>
            <a:p>
              <a:pPr algn="ctr"/>
              <a:r>
                <a:rPr lang="en-GB" sz="3600" b="1" dirty="0">
                  <a:solidFill>
                    <a:schemeClr val="tx1"/>
                  </a:solidFill>
                </a:rPr>
                <a:t>Key</a:t>
              </a:r>
            </a:p>
          </p:txBody>
        </p:sp>
        <p:cxnSp>
          <p:nvCxnSpPr>
            <p:cNvPr id="36" name="Straight Arrow Connector 35">
              <a:extLst>
                <a:ext uri="{FF2B5EF4-FFF2-40B4-BE49-F238E27FC236}">
                  <a16:creationId xmlns:a16="http://schemas.microsoft.com/office/drawing/2014/main" id="{D9D87299-7615-47BE-9799-88DE77AD4068}"/>
                </a:ext>
              </a:extLst>
            </p:cNvPr>
            <p:cNvCxnSpPr>
              <a:cxnSpLocks/>
              <a:stCxn id="7" idx="0"/>
              <a:endCxn id="20" idx="2"/>
            </p:cNvCxnSpPr>
            <p:nvPr/>
          </p:nvCxnSpPr>
          <p:spPr>
            <a:xfrm flipV="1">
              <a:off x="3482999" y="3512128"/>
              <a:ext cx="0" cy="949813"/>
            </a:xfrm>
            <a:prstGeom prst="straightConnector1">
              <a:avLst/>
            </a:prstGeom>
            <a:ln w="76200">
              <a:solidFill>
                <a:schemeClr val="accent6">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891F123A-F5C1-4084-BA1F-8D0C79063D17}"/>
              </a:ext>
            </a:extLst>
          </p:cNvPr>
          <p:cNvGrpSpPr/>
          <p:nvPr/>
        </p:nvGrpSpPr>
        <p:grpSpPr>
          <a:xfrm>
            <a:off x="7922753" y="3512128"/>
            <a:ext cx="1800000" cy="2221925"/>
            <a:chOff x="8102753" y="3512128"/>
            <a:chExt cx="1800000" cy="2221925"/>
          </a:xfrm>
        </p:grpSpPr>
        <p:sp>
          <p:nvSpPr>
            <p:cNvPr id="22" name="Rounded Rectangle 3">
              <a:extLst>
                <a:ext uri="{FF2B5EF4-FFF2-40B4-BE49-F238E27FC236}">
                  <a16:creationId xmlns:a16="http://schemas.microsoft.com/office/drawing/2014/main" id="{6A351C53-2EEB-4B38-9D02-850D816760BA}"/>
                </a:ext>
              </a:extLst>
            </p:cNvPr>
            <p:cNvSpPr/>
            <p:nvPr/>
          </p:nvSpPr>
          <p:spPr>
            <a:xfrm>
              <a:off x="8102753" y="4474053"/>
              <a:ext cx="1800000" cy="1260000"/>
            </a:xfrm>
            <a:prstGeom prst="roundRect">
              <a:avLst/>
            </a:prstGeom>
            <a:solidFill>
              <a:schemeClr val="bg1"/>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dirty="0">
                  <a:solidFill>
                    <a:schemeClr val="tx1"/>
                  </a:solidFill>
                </a:rPr>
                <a:t>Private</a:t>
              </a:r>
            </a:p>
            <a:p>
              <a:pPr algn="ctr"/>
              <a:r>
                <a:rPr lang="en-GB" sz="3600" b="1" dirty="0">
                  <a:solidFill>
                    <a:schemeClr val="tx1"/>
                  </a:solidFill>
                </a:rPr>
                <a:t>Key</a:t>
              </a:r>
            </a:p>
          </p:txBody>
        </p:sp>
        <p:cxnSp>
          <p:nvCxnSpPr>
            <p:cNvPr id="40" name="Straight Arrow Connector 39">
              <a:extLst>
                <a:ext uri="{FF2B5EF4-FFF2-40B4-BE49-F238E27FC236}">
                  <a16:creationId xmlns:a16="http://schemas.microsoft.com/office/drawing/2014/main" id="{E593B31B-13EE-4655-9B51-B1E119E21F6C}"/>
                </a:ext>
              </a:extLst>
            </p:cNvPr>
            <p:cNvCxnSpPr>
              <a:cxnSpLocks/>
              <a:stCxn id="22" idx="0"/>
              <a:endCxn id="17" idx="2"/>
            </p:cNvCxnSpPr>
            <p:nvPr/>
          </p:nvCxnSpPr>
          <p:spPr>
            <a:xfrm flipV="1">
              <a:off x="9002753" y="3512128"/>
              <a:ext cx="0" cy="961925"/>
            </a:xfrm>
            <a:prstGeom prst="straightConnector1">
              <a:avLst/>
            </a:prstGeom>
            <a:ln w="7620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grpSp>
      <p:sp>
        <p:nvSpPr>
          <p:cNvPr id="47" name="Rectangle 46">
            <a:extLst>
              <a:ext uri="{FF2B5EF4-FFF2-40B4-BE49-F238E27FC236}">
                <a16:creationId xmlns:a16="http://schemas.microsoft.com/office/drawing/2014/main" id="{9459EA59-C445-478A-AFB9-6D2FFA9D46ED}"/>
              </a:ext>
            </a:extLst>
          </p:cNvPr>
          <p:cNvSpPr/>
          <p:nvPr/>
        </p:nvSpPr>
        <p:spPr>
          <a:xfrm>
            <a:off x="2059612" y="5931203"/>
            <a:ext cx="8122352" cy="584775"/>
          </a:xfrm>
          <a:prstGeom prst="rect">
            <a:avLst/>
          </a:prstGeom>
        </p:spPr>
        <p:txBody>
          <a:bodyPr wrap="none">
            <a:spAutoFit/>
          </a:bodyPr>
          <a:lstStyle/>
          <a:p>
            <a:pPr algn="ctr"/>
            <a:r>
              <a:rPr lang="en-GB" sz="3200" b="1" dirty="0">
                <a:solidFill>
                  <a:srgbClr val="7030A0"/>
                </a:solidFill>
              </a:rPr>
              <a:t>Tries</a:t>
            </a:r>
            <a:r>
              <a:rPr lang="en-GB" sz="3200" dirty="0">
                <a:solidFill>
                  <a:srgbClr val="7030A0"/>
                </a:solidFill>
              </a:rPr>
              <a:t> to prevent unauthorised access to content</a:t>
            </a:r>
          </a:p>
        </p:txBody>
      </p:sp>
    </p:spTree>
    <p:extLst>
      <p:ext uri="{BB962C8B-B14F-4D97-AF65-F5344CB8AC3E}">
        <p14:creationId xmlns:p14="http://schemas.microsoft.com/office/powerpoint/2010/main" val="3547139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10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wipe(left)">
                                      <p:cBhvr>
                                        <p:cTn id="12" dur="1000"/>
                                        <p:tgtEl>
                                          <p:spTgt spid="19"/>
                                        </p:tgtEl>
                                      </p:cBhvr>
                                    </p:animEffect>
                                  </p:childTnLst>
                                </p:cTn>
                              </p:par>
                            </p:childTnLst>
                          </p:cTn>
                        </p:par>
                        <p:par>
                          <p:cTn id="13" fill="hold">
                            <p:stCondLst>
                              <p:cond delay="1000"/>
                            </p:stCondLst>
                            <p:childTnLst>
                              <p:par>
                                <p:cTn id="14" presetID="22" presetClass="entr" presetSubtype="4" fill="hold" nodeType="after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wipe(down)">
                                      <p:cBhvr>
                                        <p:cTn id="16" dur="1000"/>
                                        <p:tgtEl>
                                          <p:spTgt spid="4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wipe(left)">
                                      <p:cBhvr>
                                        <p:cTn id="21" dur="1000"/>
                                        <p:tgtEl>
                                          <p:spTgt spid="26"/>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left)">
                                      <p:cBhvr>
                                        <p:cTn id="26" dur="1000"/>
                                        <p:tgtEl>
                                          <p:spTgt spid="4"/>
                                        </p:tgtEl>
                                      </p:cBhvr>
                                    </p:animEffect>
                                  </p:childTnLst>
                                </p:cTn>
                              </p:par>
                            </p:childTnLst>
                          </p:cTn>
                        </p:par>
                        <p:par>
                          <p:cTn id="27" fill="hold">
                            <p:stCondLst>
                              <p:cond delay="1000"/>
                            </p:stCondLst>
                            <p:childTnLst>
                              <p:par>
                                <p:cTn id="28" presetID="22" presetClass="entr" presetSubtype="4" fill="hold" nodeType="afterEffect">
                                  <p:stCondLst>
                                    <p:cond delay="0"/>
                                  </p:stCondLst>
                                  <p:childTnLst>
                                    <p:set>
                                      <p:cBhvr>
                                        <p:cTn id="29" dur="1" fill="hold">
                                          <p:stCondLst>
                                            <p:cond delay="0"/>
                                          </p:stCondLst>
                                        </p:cTn>
                                        <p:tgtEl>
                                          <p:spTgt spid="46"/>
                                        </p:tgtEl>
                                        <p:attrNameLst>
                                          <p:attrName>style.visibility</p:attrName>
                                        </p:attrNameLst>
                                      </p:cBhvr>
                                      <p:to>
                                        <p:strVal val="visible"/>
                                      </p:to>
                                    </p:set>
                                    <p:animEffect transition="in" filter="wipe(down)">
                                      <p:cBhvr>
                                        <p:cTn id="30" dur="1000"/>
                                        <p:tgtEl>
                                          <p:spTgt spid="46"/>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wipe(left)">
                                      <p:cBhvr>
                                        <p:cTn id="35" dur="1000"/>
                                        <p:tgtEl>
                                          <p:spTgt spid="32"/>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47"/>
                                        </p:tgtEl>
                                        <p:attrNameLst>
                                          <p:attrName>style.visibility</p:attrName>
                                        </p:attrNameLst>
                                      </p:cBhvr>
                                      <p:to>
                                        <p:strVal val="visible"/>
                                      </p:to>
                                    </p:set>
                                    <p:animEffect transition="in" filter="wipe(left)">
                                      <p:cBhvr>
                                        <p:cTn id="40" dur="2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Binary – Two’s Complement</a:t>
            </a:r>
          </a:p>
        </p:txBody>
      </p:sp>
      <p:graphicFrame>
        <p:nvGraphicFramePr>
          <p:cNvPr id="4" name="Content Placeholder 3"/>
          <p:cNvGraphicFramePr>
            <a:graphicFrameLocks noGrp="1"/>
          </p:cNvGraphicFramePr>
          <p:nvPr>
            <p:ph idx="1"/>
          </p:nvPr>
        </p:nvGraphicFramePr>
        <p:xfrm>
          <a:off x="838200" y="1825625"/>
          <a:ext cx="10515600" cy="5181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266144099"/>
                    </a:ext>
                  </a:extLst>
                </a:gridCol>
                <a:gridCol w="1314450">
                  <a:extLst>
                    <a:ext uri="{9D8B030D-6E8A-4147-A177-3AD203B41FA5}">
                      <a16:colId xmlns:a16="http://schemas.microsoft.com/office/drawing/2014/main" val="3652321586"/>
                    </a:ext>
                  </a:extLst>
                </a:gridCol>
                <a:gridCol w="1314450">
                  <a:extLst>
                    <a:ext uri="{9D8B030D-6E8A-4147-A177-3AD203B41FA5}">
                      <a16:colId xmlns:a16="http://schemas.microsoft.com/office/drawing/2014/main" val="172167503"/>
                    </a:ext>
                  </a:extLst>
                </a:gridCol>
                <a:gridCol w="1314450">
                  <a:extLst>
                    <a:ext uri="{9D8B030D-6E8A-4147-A177-3AD203B41FA5}">
                      <a16:colId xmlns:a16="http://schemas.microsoft.com/office/drawing/2014/main" val="4161919552"/>
                    </a:ext>
                  </a:extLst>
                </a:gridCol>
                <a:gridCol w="1314450">
                  <a:extLst>
                    <a:ext uri="{9D8B030D-6E8A-4147-A177-3AD203B41FA5}">
                      <a16:colId xmlns:a16="http://schemas.microsoft.com/office/drawing/2014/main" val="3428327251"/>
                    </a:ext>
                  </a:extLst>
                </a:gridCol>
                <a:gridCol w="1314450">
                  <a:extLst>
                    <a:ext uri="{9D8B030D-6E8A-4147-A177-3AD203B41FA5}">
                      <a16:colId xmlns:a16="http://schemas.microsoft.com/office/drawing/2014/main" val="2311804972"/>
                    </a:ext>
                  </a:extLst>
                </a:gridCol>
                <a:gridCol w="1314450">
                  <a:extLst>
                    <a:ext uri="{9D8B030D-6E8A-4147-A177-3AD203B41FA5}">
                      <a16:colId xmlns:a16="http://schemas.microsoft.com/office/drawing/2014/main" val="3374490253"/>
                    </a:ext>
                  </a:extLst>
                </a:gridCol>
                <a:gridCol w="1314450">
                  <a:extLst>
                    <a:ext uri="{9D8B030D-6E8A-4147-A177-3AD203B41FA5}">
                      <a16:colId xmlns:a16="http://schemas.microsoft.com/office/drawing/2014/main" val="3202091787"/>
                    </a:ext>
                  </a:extLst>
                </a:gridCol>
              </a:tblGrid>
              <a:tr h="370840">
                <a:tc>
                  <a:txBody>
                    <a:bodyPr/>
                    <a:lstStyle/>
                    <a:p>
                      <a:pPr algn="ctr"/>
                      <a:r>
                        <a:rPr lang="en-GB" sz="2800" dirty="0"/>
                        <a:t>128</a:t>
                      </a:r>
                    </a:p>
                  </a:txBody>
                  <a:tcPr/>
                </a:tc>
                <a:tc>
                  <a:txBody>
                    <a:bodyPr/>
                    <a:lstStyle/>
                    <a:p>
                      <a:pPr algn="ctr"/>
                      <a:r>
                        <a:rPr lang="en-GB" sz="2800" dirty="0"/>
                        <a:t>64</a:t>
                      </a:r>
                    </a:p>
                  </a:txBody>
                  <a:tcPr/>
                </a:tc>
                <a:tc>
                  <a:txBody>
                    <a:bodyPr/>
                    <a:lstStyle/>
                    <a:p>
                      <a:pPr algn="ctr"/>
                      <a:r>
                        <a:rPr lang="en-GB" sz="2800" dirty="0"/>
                        <a:t>32</a:t>
                      </a:r>
                    </a:p>
                  </a:txBody>
                  <a:tcPr/>
                </a:tc>
                <a:tc>
                  <a:txBody>
                    <a:bodyPr/>
                    <a:lstStyle/>
                    <a:p>
                      <a:pPr algn="ctr"/>
                      <a:r>
                        <a:rPr lang="en-GB" sz="2800" dirty="0"/>
                        <a:t>16</a:t>
                      </a:r>
                    </a:p>
                  </a:txBody>
                  <a:tcPr/>
                </a:tc>
                <a:tc>
                  <a:txBody>
                    <a:bodyPr/>
                    <a:lstStyle/>
                    <a:p>
                      <a:pPr algn="ctr"/>
                      <a:r>
                        <a:rPr lang="en-GB" sz="2800" dirty="0"/>
                        <a:t>8</a:t>
                      </a:r>
                    </a:p>
                  </a:txBody>
                  <a:tcPr/>
                </a:tc>
                <a:tc>
                  <a:txBody>
                    <a:bodyPr/>
                    <a:lstStyle/>
                    <a:p>
                      <a:pPr algn="ctr"/>
                      <a:r>
                        <a:rPr lang="en-GB" sz="2800" dirty="0"/>
                        <a:t>4</a:t>
                      </a:r>
                    </a:p>
                  </a:txBody>
                  <a:tcPr/>
                </a:tc>
                <a:tc>
                  <a:txBody>
                    <a:bodyPr/>
                    <a:lstStyle/>
                    <a:p>
                      <a:pPr algn="ctr"/>
                      <a:r>
                        <a:rPr lang="en-GB" sz="2800" dirty="0"/>
                        <a:t>2</a:t>
                      </a:r>
                    </a:p>
                  </a:txBody>
                  <a:tcPr/>
                </a:tc>
                <a:tc>
                  <a:txBody>
                    <a:bodyPr/>
                    <a:lstStyle/>
                    <a:p>
                      <a:pPr algn="ctr"/>
                      <a:r>
                        <a:rPr lang="en-GB" sz="2800" dirty="0"/>
                        <a:t>1</a:t>
                      </a:r>
                    </a:p>
                  </a:txBody>
                  <a:tcPr/>
                </a:tc>
                <a:extLst>
                  <a:ext uri="{0D108BD9-81ED-4DB2-BD59-A6C34878D82A}">
                    <a16:rowId xmlns:a16="http://schemas.microsoft.com/office/drawing/2014/main" val="1015777907"/>
                  </a:ext>
                </a:extLst>
              </a:tr>
            </a:tbl>
          </a:graphicData>
        </a:graphic>
      </p:graphicFrame>
      <p:grpSp>
        <p:nvGrpSpPr>
          <p:cNvPr id="9" name="Group 8"/>
          <p:cNvGrpSpPr/>
          <p:nvPr/>
        </p:nvGrpSpPr>
        <p:grpSpPr>
          <a:xfrm>
            <a:off x="1157750" y="2478721"/>
            <a:ext cx="3646610" cy="1532805"/>
            <a:chOff x="1157750" y="2478721"/>
            <a:chExt cx="3646610" cy="1532805"/>
          </a:xfrm>
        </p:grpSpPr>
        <p:sp>
          <p:nvSpPr>
            <p:cNvPr id="5" name="Bent Arrow 4"/>
            <p:cNvSpPr/>
            <p:nvPr/>
          </p:nvSpPr>
          <p:spPr>
            <a:xfrm rot="16200000">
              <a:off x="1361036" y="2275435"/>
              <a:ext cx="1326365" cy="173293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6" name="TextBox 5"/>
            <p:cNvSpPr txBox="1"/>
            <p:nvPr/>
          </p:nvSpPr>
          <p:spPr>
            <a:xfrm>
              <a:off x="3082414" y="3303640"/>
              <a:ext cx="1721946" cy="707886"/>
            </a:xfrm>
            <a:prstGeom prst="rect">
              <a:avLst/>
            </a:prstGeom>
            <a:noFill/>
          </p:spPr>
          <p:txBody>
            <a:bodyPr wrap="none" rtlCol="0">
              <a:spAutoFit/>
            </a:bodyPr>
            <a:lstStyle/>
            <a:p>
              <a:r>
                <a:rPr lang="en-GB" sz="4000" dirty="0"/>
                <a:t>Sign bit</a:t>
              </a:r>
            </a:p>
          </p:txBody>
        </p:sp>
      </p:grpSp>
      <p:sp>
        <p:nvSpPr>
          <p:cNvPr id="7" name="TextBox 6"/>
          <p:cNvSpPr txBox="1"/>
          <p:nvPr/>
        </p:nvSpPr>
        <p:spPr>
          <a:xfrm>
            <a:off x="5565059" y="2995863"/>
            <a:ext cx="3040063" cy="1323439"/>
          </a:xfrm>
          <a:prstGeom prst="rect">
            <a:avLst/>
          </a:prstGeom>
          <a:noFill/>
        </p:spPr>
        <p:txBody>
          <a:bodyPr wrap="none" rtlCol="0">
            <a:spAutoFit/>
          </a:bodyPr>
          <a:lstStyle/>
          <a:p>
            <a:r>
              <a:rPr lang="en-GB" sz="4000" dirty="0"/>
              <a:t>0 for positive</a:t>
            </a:r>
          </a:p>
          <a:p>
            <a:r>
              <a:rPr lang="en-GB" sz="4000" dirty="0"/>
              <a:t>1 for negative</a:t>
            </a:r>
          </a:p>
        </p:txBody>
      </p:sp>
      <p:sp>
        <p:nvSpPr>
          <p:cNvPr id="8" name="TextBox 7"/>
          <p:cNvSpPr txBox="1"/>
          <p:nvPr/>
        </p:nvSpPr>
        <p:spPr>
          <a:xfrm>
            <a:off x="4326124" y="4468369"/>
            <a:ext cx="3539752" cy="1323439"/>
          </a:xfrm>
          <a:prstGeom prst="rect">
            <a:avLst/>
          </a:prstGeom>
          <a:noFill/>
        </p:spPr>
        <p:txBody>
          <a:bodyPr wrap="none" rtlCol="0">
            <a:spAutoFit/>
          </a:bodyPr>
          <a:lstStyle/>
          <a:p>
            <a:r>
              <a:rPr lang="en-GB" sz="4000" dirty="0"/>
              <a:t>0011 1111 = 63</a:t>
            </a:r>
          </a:p>
          <a:p>
            <a:r>
              <a:rPr lang="en-GB" sz="4000" dirty="0"/>
              <a:t>1100 0001 = -63</a:t>
            </a:r>
          </a:p>
        </p:txBody>
      </p:sp>
      <p:sp>
        <p:nvSpPr>
          <p:cNvPr id="10" name="TextBox 9"/>
          <p:cNvSpPr txBox="1"/>
          <p:nvPr/>
        </p:nvSpPr>
        <p:spPr>
          <a:xfrm>
            <a:off x="2456772" y="5940875"/>
            <a:ext cx="7278467" cy="707886"/>
          </a:xfrm>
          <a:prstGeom prst="rect">
            <a:avLst/>
          </a:prstGeom>
          <a:noFill/>
        </p:spPr>
        <p:txBody>
          <a:bodyPr wrap="none" rtlCol="0">
            <a:spAutoFit/>
          </a:bodyPr>
          <a:lstStyle/>
          <a:p>
            <a:pPr algn="ctr"/>
            <a:r>
              <a:rPr lang="en-GB" sz="4000" b="1" dirty="0">
                <a:solidFill>
                  <a:srgbClr val="7030A0"/>
                </a:solidFill>
              </a:rPr>
              <a:t>Range: -2</a:t>
            </a:r>
            <a:r>
              <a:rPr lang="en-GB" sz="4000" b="1" baseline="30000" dirty="0">
                <a:solidFill>
                  <a:srgbClr val="7030A0"/>
                </a:solidFill>
              </a:rPr>
              <a:t>7</a:t>
            </a:r>
            <a:r>
              <a:rPr lang="en-GB" sz="4000" b="1" dirty="0">
                <a:solidFill>
                  <a:srgbClr val="7030A0"/>
                </a:solidFill>
              </a:rPr>
              <a:t> to 2</a:t>
            </a:r>
            <a:r>
              <a:rPr lang="en-GB" sz="4000" b="1" baseline="30000" dirty="0">
                <a:solidFill>
                  <a:srgbClr val="7030A0"/>
                </a:solidFill>
              </a:rPr>
              <a:t>7</a:t>
            </a:r>
            <a:r>
              <a:rPr lang="en-GB" sz="4000" b="1" dirty="0">
                <a:solidFill>
                  <a:srgbClr val="7030A0"/>
                </a:solidFill>
              </a:rPr>
              <a:t>-1  </a:t>
            </a:r>
            <a:r>
              <a:rPr lang="en-GB" sz="4000" dirty="0">
                <a:solidFill>
                  <a:srgbClr val="7030A0"/>
                </a:solidFill>
                <a:sym typeface="Wingdings" panose="05000000000000000000" pitchFamily="2" charset="2"/>
              </a:rPr>
              <a:t></a:t>
            </a:r>
            <a:r>
              <a:rPr lang="en-GB" sz="4000" b="1" dirty="0">
                <a:solidFill>
                  <a:srgbClr val="7030A0"/>
                </a:solidFill>
              </a:rPr>
              <a:t>  -128 to 127</a:t>
            </a:r>
          </a:p>
        </p:txBody>
      </p:sp>
      <p:sp>
        <p:nvSpPr>
          <p:cNvPr id="3" name="TextBox 2">
            <a:extLst>
              <a:ext uri="{FF2B5EF4-FFF2-40B4-BE49-F238E27FC236}">
                <a16:creationId xmlns:a16="http://schemas.microsoft.com/office/drawing/2014/main" id="{66F99C69-8258-B01F-EBB2-F1DCC2CD5B23}"/>
              </a:ext>
            </a:extLst>
          </p:cNvPr>
          <p:cNvSpPr txBox="1"/>
          <p:nvPr/>
        </p:nvSpPr>
        <p:spPr>
          <a:xfrm>
            <a:off x="960120" y="1293453"/>
            <a:ext cx="968535" cy="584775"/>
          </a:xfrm>
          <a:prstGeom prst="rect">
            <a:avLst/>
          </a:prstGeom>
          <a:noFill/>
        </p:spPr>
        <p:txBody>
          <a:bodyPr wrap="none" rtlCol="0">
            <a:spAutoFit/>
          </a:bodyPr>
          <a:lstStyle/>
          <a:p>
            <a:r>
              <a:rPr lang="en-GB" sz="3200" b="1" dirty="0">
                <a:solidFill>
                  <a:srgbClr val="7030A0"/>
                </a:solidFill>
              </a:rPr>
              <a:t>MSB</a:t>
            </a:r>
          </a:p>
        </p:txBody>
      </p:sp>
      <p:sp>
        <p:nvSpPr>
          <p:cNvPr id="11" name="TextBox 10">
            <a:extLst>
              <a:ext uri="{FF2B5EF4-FFF2-40B4-BE49-F238E27FC236}">
                <a16:creationId xmlns:a16="http://schemas.microsoft.com/office/drawing/2014/main" id="{22099370-8754-EB3C-1F0A-C5318619346D}"/>
              </a:ext>
            </a:extLst>
          </p:cNvPr>
          <p:cNvSpPr txBox="1"/>
          <p:nvPr/>
        </p:nvSpPr>
        <p:spPr>
          <a:xfrm>
            <a:off x="10308771" y="1293452"/>
            <a:ext cx="782587" cy="584775"/>
          </a:xfrm>
          <a:prstGeom prst="rect">
            <a:avLst/>
          </a:prstGeom>
          <a:noFill/>
        </p:spPr>
        <p:txBody>
          <a:bodyPr wrap="none" rtlCol="0">
            <a:spAutoFit/>
          </a:bodyPr>
          <a:lstStyle/>
          <a:p>
            <a:r>
              <a:rPr lang="en-GB" sz="3200" b="1" dirty="0">
                <a:solidFill>
                  <a:srgbClr val="7030A0"/>
                </a:solidFill>
              </a:rPr>
              <a:t>LSB</a:t>
            </a:r>
          </a:p>
        </p:txBody>
      </p:sp>
      <p:sp>
        <p:nvSpPr>
          <p:cNvPr id="14" name="Arrow: Down 13">
            <a:extLst>
              <a:ext uri="{FF2B5EF4-FFF2-40B4-BE49-F238E27FC236}">
                <a16:creationId xmlns:a16="http://schemas.microsoft.com/office/drawing/2014/main" id="{58DDDF52-8EBE-4AA3-9CB9-A78AB77962CC}"/>
              </a:ext>
            </a:extLst>
          </p:cNvPr>
          <p:cNvSpPr/>
          <p:nvPr/>
        </p:nvSpPr>
        <p:spPr>
          <a:xfrm>
            <a:off x="4382770" y="3921760"/>
            <a:ext cx="290830" cy="640080"/>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0000"/>
              </a:solidFill>
            </a:endParaRPr>
          </a:p>
        </p:txBody>
      </p:sp>
    </p:spTree>
    <p:extLst>
      <p:ext uri="{BB962C8B-B14F-4D97-AF65-F5344CB8AC3E}">
        <p14:creationId xmlns:p14="http://schemas.microsoft.com/office/powerpoint/2010/main" val="2678415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1000"/>
                                        <p:tgtEl>
                                          <p:spTgt spid="11"/>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down)">
                                      <p:cBhvr>
                                        <p:cTn id="15" dur="10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20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wipe(left)">
                                      <p:cBhvr>
                                        <p:cTn id="25" dur="2000"/>
                                        <p:tgtEl>
                                          <p:spTgt spid="7">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7">
                                            <p:txEl>
                                              <p:pRg st="1" end="1"/>
                                            </p:txEl>
                                          </p:spTgt>
                                        </p:tgtEl>
                                        <p:attrNameLst>
                                          <p:attrName>style.visibility</p:attrName>
                                        </p:attrNameLst>
                                      </p:cBhvr>
                                      <p:to>
                                        <p:strVal val="visible"/>
                                      </p:to>
                                    </p:set>
                                    <p:animEffect transition="in" filter="wipe(left)">
                                      <p:cBhvr>
                                        <p:cTn id="30" dur="2000"/>
                                        <p:tgtEl>
                                          <p:spTgt spid="7">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8">
                                            <p:txEl>
                                              <p:pRg st="0" end="0"/>
                                            </p:txEl>
                                          </p:spTgt>
                                        </p:tgtEl>
                                        <p:attrNameLst>
                                          <p:attrName>style.visibility</p:attrName>
                                        </p:attrNameLst>
                                      </p:cBhvr>
                                      <p:to>
                                        <p:strVal val="visible"/>
                                      </p:to>
                                    </p:set>
                                    <p:animEffect transition="in" filter="wipe(left)">
                                      <p:cBhvr>
                                        <p:cTn id="35" dur="2000"/>
                                        <p:tgtEl>
                                          <p:spTgt spid="8">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8">
                                            <p:txEl>
                                              <p:pRg st="1" end="1"/>
                                            </p:txEl>
                                          </p:spTgt>
                                        </p:tgtEl>
                                        <p:attrNameLst>
                                          <p:attrName>style.visibility</p:attrName>
                                        </p:attrNameLst>
                                      </p:cBhvr>
                                      <p:to>
                                        <p:strVal val="visible"/>
                                      </p:to>
                                    </p:set>
                                    <p:animEffect transition="in" filter="wipe(left)">
                                      <p:cBhvr>
                                        <p:cTn id="40" dur="2000"/>
                                        <p:tgtEl>
                                          <p:spTgt spid="8">
                                            <p:txEl>
                                              <p:pRg st="1" end="1"/>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grpId="0" nodeType="click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wipe(left)">
                                      <p:cBhvr>
                                        <p:cTn id="45" dur="2500"/>
                                        <p:tgtEl>
                                          <p:spTgt spid="10"/>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grpId="0" nodeType="click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wipe(up)">
                                      <p:cBhvr>
                                        <p:cTn id="5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p:bldP spid="10" grpId="0"/>
      <p:bldP spid="3" grpId="0"/>
      <p:bldP spid="11" grpId="0"/>
      <p:bldP spid="14" grpId="0" animBg="1"/>
    </p:bldLst>
  </p:timing>
</p:sld>
</file>

<file path=ppt/slides/slide1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FBBB3-641F-4AFF-B0C2-F49F9D806799}"/>
              </a:ext>
            </a:extLst>
          </p:cNvPr>
          <p:cNvSpPr>
            <a:spLocks noGrp="1"/>
          </p:cNvSpPr>
          <p:nvPr>
            <p:ph type="title"/>
          </p:nvPr>
        </p:nvSpPr>
        <p:spPr/>
        <p:txBody>
          <a:bodyPr/>
          <a:lstStyle/>
          <a:p>
            <a:r>
              <a:rPr lang="en-GB" dirty="0"/>
              <a:t>Encryption</a:t>
            </a:r>
          </a:p>
        </p:txBody>
      </p:sp>
      <p:grpSp>
        <p:nvGrpSpPr>
          <p:cNvPr id="4" name="Group 3">
            <a:extLst>
              <a:ext uri="{FF2B5EF4-FFF2-40B4-BE49-F238E27FC236}">
                <a16:creationId xmlns:a16="http://schemas.microsoft.com/office/drawing/2014/main" id="{BDBE1BAC-1706-44C9-873B-1BE72CA68E71}"/>
              </a:ext>
            </a:extLst>
          </p:cNvPr>
          <p:cNvGrpSpPr/>
          <p:nvPr/>
        </p:nvGrpSpPr>
        <p:grpSpPr>
          <a:xfrm>
            <a:off x="7562753" y="2072128"/>
            <a:ext cx="2520000" cy="1440000"/>
            <a:chOff x="6567947" y="3047697"/>
            <a:chExt cx="2225489" cy="3322990"/>
          </a:xfrm>
        </p:grpSpPr>
        <p:sp>
          <p:nvSpPr>
            <p:cNvPr id="17" name="Rounded Rectangle 17">
              <a:extLst>
                <a:ext uri="{FF2B5EF4-FFF2-40B4-BE49-F238E27FC236}">
                  <a16:creationId xmlns:a16="http://schemas.microsoft.com/office/drawing/2014/main" id="{2BEDF8A4-3D38-4CDA-B6FB-331C004E67B3}"/>
                </a:ext>
              </a:extLst>
            </p:cNvPr>
            <p:cNvSpPr/>
            <p:nvPr/>
          </p:nvSpPr>
          <p:spPr>
            <a:xfrm>
              <a:off x="6567947" y="3047697"/>
              <a:ext cx="2225489" cy="3322990"/>
            </a:xfrm>
            <a:prstGeom prst="roundRect">
              <a:avLst/>
            </a:prstGeom>
            <a:solidFill>
              <a:srgbClr val="FFC000"/>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18" name="Rounded Rectangle 18">
              <a:extLst>
                <a:ext uri="{FF2B5EF4-FFF2-40B4-BE49-F238E27FC236}">
                  <a16:creationId xmlns:a16="http://schemas.microsoft.com/office/drawing/2014/main" id="{B91AC058-15D1-4A57-885B-A17E6C354B1E}"/>
                </a:ext>
              </a:extLst>
            </p:cNvPr>
            <p:cNvSpPr/>
            <p:nvPr/>
          </p:nvSpPr>
          <p:spPr>
            <a:xfrm>
              <a:off x="6567947" y="4112189"/>
              <a:ext cx="2225489" cy="1194004"/>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dirty="0">
                  <a:solidFill>
                    <a:schemeClr val="tx1"/>
                  </a:solidFill>
                </a:rPr>
                <a:t>Decrypt</a:t>
              </a:r>
              <a:endParaRPr lang="en-GB" sz="3600" b="1" dirty="0">
                <a:solidFill>
                  <a:schemeClr val="tx1"/>
                </a:solidFill>
              </a:endParaRPr>
            </a:p>
          </p:txBody>
        </p:sp>
      </p:grpSp>
      <p:grpSp>
        <p:nvGrpSpPr>
          <p:cNvPr id="19" name="Group 18">
            <a:extLst>
              <a:ext uri="{FF2B5EF4-FFF2-40B4-BE49-F238E27FC236}">
                <a16:creationId xmlns:a16="http://schemas.microsoft.com/office/drawing/2014/main" id="{658601F1-ACE3-473B-80BB-073D129ED7D4}"/>
              </a:ext>
            </a:extLst>
          </p:cNvPr>
          <p:cNvGrpSpPr/>
          <p:nvPr/>
        </p:nvGrpSpPr>
        <p:grpSpPr>
          <a:xfrm>
            <a:off x="2132999" y="2072128"/>
            <a:ext cx="2520000" cy="1440000"/>
            <a:chOff x="6567947" y="3047697"/>
            <a:chExt cx="2225489" cy="3322990"/>
          </a:xfrm>
        </p:grpSpPr>
        <p:sp>
          <p:nvSpPr>
            <p:cNvPr id="20" name="Rounded Rectangle 17">
              <a:extLst>
                <a:ext uri="{FF2B5EF4-FFF2-40B4-BE49-F238E27FC236}">
                  <a16:creationId xmlns:a16="http://schemas.microsoft.com/office/drawing/2014/main" id="{6B8E16EC-103D-46C5-AA0F-9D8BDF091DDA}"/>
                </a:ext>
              </a:extLst>
            </p:cNvPr>
            <p:cNvSpPr/>
            <p:nvPr/>
          </p:nvSpPr>
          <p:spPr>
            <a:xfrm>
              <a:off x="6567947" y="3047697"/>
              <a:ext cx="2225489" cy="3322990"/>
            </a:xfrm>
            <a:prstGeom prst="roundRect">
              <a:avLst/>
            </a:prstGeom>
            <a:solidFill>
              <a:srgbClr val="FFC000"/>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21" name="Rounded Rectangle 18">
              <a:extLst>
                <a:ext uri="{FF2B5EF4-FFF2-40B4-BE49-F238E27FC236}">
                  <a16:creationId xmlns:a16="http://schemas.microsoft.com/office/drawing/2014/main" id="{D56AC1EF-6777-49C3-B921-03CA0B08E553}"/>
                </a:ext>
              </a:extLst>
            </p:cNvPr>
            <p:cNvSpPr/>
            <p:nvPr/>
          </p:nvSpPr>
          <p:spPr>
            <a:xfrm>
              <a:off x="6567947" y="4112189"/>
              <a:ext cx="2225489" cy="1194004"/>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dirty="0">
                  <a:solidFill>
                    <a:schemeClr val="tx1"/>
                  </a:solidFill>
                </a:rPr>
                <a:t>Encrypt</a:t>
              </a:r>
              <a:endParaRPr lang="en-GB" sz="3600" b="1" dirty="0">
                <a:solidFill>
                  <a:schemeClr val="tx1"/>
                </a:solidFill>
              </a:endParaRPr>
            </a:p>
          </p:txBody>
        </p:sp>
      </p:grpSp>
      <p:grpSp>
        <p:nvGrpSpPr>
          <p:cNvPr id="45" name="Group 44">
            <a:extLst>
              <a:ext uri="{FF2B5EF4-FFF2-40B4-BE49-F238E27FC236}">
                <a16:creationId xmlns:a16="http://schemas.microsoft.com/office/drawing/2014/main" id="{E56DF049-32B1-4948-8CF8-A812D8E6B285}"/>
              </a:ext>
            </a:extLst>
          </p:cNvPr>
          <p:cNvGrpSpPr/>
          <p:nvPr/>
        </p:nvGrpSpPr>
        <p:grpSpPr>
          <a:xfrm>
            <a:off x="2492999" y="3512128"/>
            <a:ext cx="1800000" cy="2209813"/>
            <a:chOff x="2672999" y="3512128"/>
            <a:chExt cx="1620000" cy="2209813"/>
          </a:xfrm>
        </p:grpSpPr>
        <p:sp>
          <p:nvSpPr>
            <p:cNvPr id="7" name="Rounded Rectangle 3">
              <a:extLst>
                <a:ext uri="{FF2B5EF4-FFF2-40B4-BE49-F238E27FC236}">
                  <a16:creationId xmlns:a16="http://schemas.microsoft.com/office/drawing/2014/main" id="{1196CAB2-17D0-4D7B-9183-0470F242568A}"/>
                </a:ext>
              </a:extLst>
            </p:cNvPr>
            <p:cNvSpPr/>
            <p:nvPr/>
          </p:nvSpPr>
          <p:spPr>
            <a:xfrm>
              <a:off x="2672999" y="4461941"/>
              <a:ext cx="1620000" cy="1260000"/>
            </a:xfrm>
            <a:prstGeom prst="roundRect">
              <a:avLst/>
            </a:prstGeom>
            <a:solidFill>
              <a:schemeClr val="bg1"/>
            </a:solid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b="1" dirty="0">
                <a:solidFill>
                  <a:schemeClr val="tx1"/>
                </a:solidFill>
              </a:endParaRPr>
            </a:p>
          </p:txBody>
        </p:sp>
        <p:cxnSp>
          <p:nvCxnSpPr>
            <p:cNvPr id="36" name="Straight Arrow Connector 35">
              <a:extLst>
                <a:ext uri="{FF2B5EF4-FFF2-40B4-BE49-F238E27FC236}">
                  <a16:creationId xmlns:a16="http://schemas.microsoft.com/office/drawing/2014/main" id="{D9D87299-7615-47BE-9799-88DE77AD4068}"/>
                </a:ext>
              </a:extLst>
            </p:cNvPr>
            <p:cNvCxnSpPr>
              <a:cxnSpLocks/>
              <a:stCxn id="7" idx="0"/>
              <a:endCxn id="20" idx="2"/>
            </p:cNvCxnSpPr>
            <p:nvPr/>
          </p:nvCxnSpPr>
          <p:spPr>
            <a:xfrm flipV="1">
              <a:off x="3482999" y="3512128"/>
              <a:ext cx="0" cy="949813"/>
            </a:xfrm>
            <a:prstGeom prst="straightConnector1">
              <a:avLst/>
            </a:prstGeom>
            <a:ln w="76200">
              <a:solidFill>
                <a:schemeClr val="accent6">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891F123A-F5C1-4084-BA1F-8D0C79063D17}"/>
              </a:ext>
            </a:extLst>
          </p:cNvPr>
          <p:cNvGrpSpPr/>
          <p:nvPr/>
        </p:nvGrpSpPr>
        <p:grpSpPr>
          <a:xfrm>
            <a:off x="7922753" y="3512128"/>
            <a:ext cx="1800000" cy="2221925"/>
            <a:chOff x="8102753" y="3512128"/>
            <a:chExt cx="1800000" cy="2221925"/>
          </a:xfrm>
        </p:grpSpPr>
        <p:sp>
          <p:nvSpPr>
            <p:cNvPr id="22" name="Rounded Rectangle 3">
              <a:extLst>
                <a:ext uri="{FF2B5EF4-FFF2-40B4-BE49-F238E27FC236}">
                  <a16:creationId xmlns:a16="http://schemas.microsoft.com/office/drawing/2014/main" id="{6A351C53-2EEB-4B38-9D02-850D816760BA}"/>
                </a:ext>
              </a:extLst>
            </p:cNvPr>
            <p:cNvSpPr/>
            <p:nvPr/>
          </p:nvSpPr>
          <p:spPr>
            <a:xfrm>
              <a:off x="8102753" y="4474053"/>
              <a:ext cx="1800000" cy="1260000"/>
            </a:xfrm>
            <a:prstGeom prst="roundRect">
              <a:avLst/>
            </a:prstGeom>
            <a:solidFill>
              <a:schemeClr val="bg1"/>
            </a:solid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b="1" dirty="0">
                <a:solidFill>
                  <a:schemeClr val="tx1"/>
                </a:solidFill>
              </a:endParaRPr>
            </a:p>
          </p:txBody>
        </p:sp>
        <p:cxnSp>
          <p:nvCxnSpPr>
            <p:cNvPr id="40" name="Straight Arrow Connector 39">
              <a:extLst>
                <a:ext uri="{FF2B5EF4-FFF2-40B4-BE49-F238E27FC236}">
                  <a16:creationId xmlns:a16="http://schemas.microsoft.com/office/drawing/2014/main" id="{E593B31B-13EE-4655-9B51-B1E119E21F6C}"/>
                </a:ext>
              </a:extLst>
            </p:cNvPr>
            <p:cNvCxnSpPr>
              <a:cxnSpLocks/>
              <a:stCxn id="22" idx="0"/>
              <a:endCxn id="17" idx="2"/>
            </p:cNvCxnSpPr>
            <p:nvPr/>
          </p:nvCxnSpPr>
          <p:spPr>
            <a:xfrm flipV="1">
              <a:off x="9002753" y="3512128"/>
              <a:ext cx="0" cy="961925"/>
            </a:xfrm>
            <a:prstGeom prst="straightConnector1">
              <a:avLst/>
            </a:prstGeom>
            <a:ln w="7620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grpSp>
      <p:sp>
        <p:nvSpPr>
          <p:cNvPr id="47" name="Rectangle 46">
            <a:extLst>
              <a:ext uri="{FF2B5EF4-FFF2-40B4-BE49-F238E27FC236}">
                <a16:creationId xmlns:a16="http://schemas.microsoft.com/office/drawing/2014/main" id="{9459EA59-C445-478A-AFB9-6D2FFA9D46ED}"/>
              </a:ext>
            </a:extLst>
          </p:cNvPr>
          <p:cNvSpPr/>
          <p:nvPr/>
        </p:nvSpPr>
        <p:spPr>
          <a:xfrm>
            <a:off x="2061219" y="5931203"/>
            <a:ext cx="8119146" cy="584775"/>
          </a:xfrm>
          <a:prstGeom prst="rect">
            <a:avLst/>
          </a:prstGeom>
        </p:spPr>
        <p:txBody>
          <a:bodyPr wrap="none">
            <a:spAutoFit/>
          </a:bodyPr>
          <a:lstStyle/>
          <a:p>
            <a:pPr algn="ctr"/>
            <a:r>
              <a:rPr lang="en-GB" sz="3200" b="1" dirty="0">
                <a:solidFill>
                  <a:srgbClr val="7030A0"/>
                </a:solidFill>
              </a:rPr>
              <a:t>Tries</a:t>
            </a:r>
            <a:r>
              <a:rPr lang="en-GB" sz="3200" dirty="0">
                <a:solidFill>
                  <a:srgbClr val="7030A0"/>
                </a:solidFill>
              </a:rPr>
              <a:t> to prevent                          access to content</a:t>
            </a:r>
          </a:p>
        </p:txBody>
      </p:sp>
    </p:spTree>
    <p:extLst>
      <p:ext uri="{BB962C8B-B14F-4D97-AF65-F5344CB8AC3E}">
        <p14:creationId xmlns:p14="http://schemas.microsoft.com/office/powerpoint/2010/main" val="377665686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76ECDF-8363-AA86-3DAD-D0DF4C0F1862}"/>
              </a:ext>
            </a:extLst>
          </p:cNvPr>
          <p:cNvSpPr>
            <a:spLocks noGrp="1"/>
          </p:cNvSpPr>
          <p:nvPr>
            <p:ph type="title"/>
          </p:nvPr>
        </p:nvSpPr>
        <p:spPr/>
        <p:txBody>
          <a:bodyPr/>
          <a:lstStyle/>
          <a:p>
            <a:r>
              <a:rPr lang="en-GB" dirty="0"/>
              <a:t>Secure Transmission of Data</a:t>
            </a:r>
          </a:p>
        </p:txBody>
      </p:sp>
      <p:sp>
        <p:nvSpPr>
          <p:cNvPr id="4" name="Content Placeholder 3">
            <a:extLst>
              <a:ext uri="{FF2B5EF4-FFF2-40B4-BE49-F238E27FC236}">
                <a16:creationId xmlns:a16="http://schemas.microsoft.com/office/drawing/2014/main" id="{E65197D4-3E3B-CC97-789C-6E6FE8EB41A8}"/>
              </a:ext>
            </a:extLst>
          </p:cNvPr>
          <p:cNvSpPr>
            <a:spLocks noGrp="1"/>
          </p:cNvSpPr>
          <p:nvPr>
            <p:ph idx="1"/>
          </p:nvPr>
        </p:nvSpPr>
        <p:spPr/>
        <p:txBody>
          <a:bodyPr/>
          <a:lstStyle/>
          <a:p>
            <a:pPr>
              <a:spcAft>
                <a:spcPts val="1800"/>
              </a:spcAft>
            </a:pPr>
            <a:r>
              <a:rPr lang="en-GB" b="1" dirty="0"/>
              <a:t>Encryption</a:t>
            </a:r>
            <a:r>
              <a:rPr lang="en-GB" dirty="0"/>
              <a:t>: </a:t>
            </a:r>
            <a:r>
              <a:rPr lang="en-GB" b="1" dirty="0">
                <a:solidFill>
                  <a:schemeClr val="accent6">
                    <a:lumMod val="75000"/>
                  </a:schemeClr>
                </a:solidFill>
              </a:rPr>
              <a:t>Public</a:t>
            </a:r>
            <a:r>
              <a:rPr lang="en-GB" dirty="0"/>
              <a:t> and </a:t>
            </a:r>
            <a:r>
              <a:rPr lang="en-GB" b="1" dirty="0">
                <a:solidFill>
                  <a:srgbClr val="FF0000"/>
                </a:solidFill>
              </a:rPr>
              <a:t>Private</a:t>
            </a:r>
            <a:r>
              <a:rPr lang="en-GB" dirty="0"/>
              <a:t> </a:t>
            </a:r>
            <a:r>
              <a:rPr lang="en-GB" dirty="0">
                <a:solidFill>
                  <a:srgbClr val="7030A0"/>
                </a:solidFill>
              </a:rPr>
              <a:t>keys</a:t>
            </a:r>
          </a:p>
          <a:p>
            <a:r>
              <a:rPr lang="en-GB" b="1" dirty="0"/>
              <a:t>Signature</a:t>
            </a:r>
            <a:r>
              <a:rPr lang="en-GB" dirty="0"/>
              <a:t>: </a:t>
            </a:r>
            <a:r>
              <a:rPr lang="en-GB" dirty="0">
                <a:solidFill>
                  <a:srgbClr val="7030A0"/>
                </a:solidFill>
              </a:rPr>
              <a:t>Integrity</a:t>
            </a:r>
          </a:p>
          <a:p>
            <a:pPr lvl="1"/>
            <a:r>
              <a:rPr lang="en-GB" sz="2800" dirty="0"/>
              <a:t>Message hash value </a:t>
            </a:r>
            <a:r>
              <a:rPr lang="en-GB" sz="2800"/>
              <a:t>encrypted – </a:t>
            </a:r>
            <a:r>
              <a:rPr lang="en-GB" sz="2800" b="1">
                <a:solidFill>
                  <a:srgbClr val="FF0000"/>
                </a:solidFill>
              </a:rPr>
              <a:t>Private</a:t>
            </a:r>
            <a:r>
              <a:rPr lang="en-GB" sz="2800"/>
              <a:t> </a:t>
            </a:r>
            <a:r>
              <a:rPr lang="en-GB" sz="2800" dirty="0"/>
              <a:t>key</a:t>
            </a:r>
          </a:p>
          <a:p>
            <a:pPr lvl="1"/>
            <a:r>
              <a:rPr lang="en-GB" sz="2800" dirty="0"/>
              <a:t>Message and encrypted hash sent</a:t>
            </a:r>
          </a:p>
          <a:p>
            <a:pPr lvl="1"/>
            <a:r>
              <a:rPr lang="en-GB" sz="2800" dirty="0"/>
              <a:t>Hash value decrypted – </a:t>
            </a:r>
            <a:r>
              <a:rPr lang="en-GB" sz="2800" b="1" dirty="0">
                <a:solidFill>
                  <a:schemeClr val="accent6">
                    <a:lumMod val="75000"/>
                  </a:schemeClr>
                </a:solidFill>
              </a:rPr>
              <a:t>Public</a:t>
            </a:r>
            <a:r>
              <a:rPr lang="en-GB" sz="2800" dirty="0"/>
              <a:t> key</a:t>
            </a:r>
          </a:p>
          <a:p>
            <a:pPr lvl="1"/>
            <a:r>
              <a:rPr lang="en-GB" sz="2800" dirty="0"/>
              <a:t>Message re-hashed</a:t>
            </a:r>
          </a:p>
          <a:p>
            <a:pPr lvl="1">
              <a:spcAft>
                <a:spcPts val="1800"/>
              </a:spcAft>
            </a:pPr>
            <a:r>
              <a:rPr lang="en-GB" sz="2800" dirty="0"/>
              <a:t>Original hash = new hash?  Message unchanged</a:t>
            </a:r>
          </a:p>
          <a:p>
            <a:r>
              <a:rPr lang="en-GB" b="1" dirty="0"/>
              <a:t>Certificate</a:t>
            </a:r>
            <a:r>
              <a:rPr lang="en-GB" dirty="0"/>
              <a:t>: </a:t>
            </a:r>
            <a:r>
              <a:rPr lang="en-GB" dirty="0">
                <a:solidFill>
                  <a:srgbClr val="7030A0"/>
                </a:solidFill>
              </a:rPr>
              <a:t>Authenticate</a:t>
            </a:r>
            <a:r>
              <a:rPr lang="en-GB" dirty="0"/>
              <a:t> sender's identity</a:t>
            </a:r>
            <a:endParaRPr lang="en-GB" sz="2800" dirty="0"/>
          </a:p>
          <a:p>
            <a:pPr lvl="1"/>
            <a:endParaRPr lang="en-GB" sz="2800" dirty="0"/>
          </a:p>
          <a:p>
            <a:pPr lvl="1"/>
            <a:endParaRPr lang="en-GB" sz="2800" dirty="0"/>
          </a:p>
        </p:txBody>
      </p:sp>
      <p:sp>
        <p:nvSpPr>
          <p:cNvPr id="2" name="Action Button: Go Forward or Next 1">
            <a:hlinkClick r:id="rId3" highlightClick="1"/>
            <a:extLst>
              <a:ext uri="{FF2B5EF4-FFF2-40B4-BE49-F238E27FC236}">
                <a16:creationId xmlns:a16="http://schemas.microsoft.com/office/drawing/2014/main" id="{7D375139-4055-FBB7-245D-6C0B1CA786B9}"/>
              </a:ext>
            </a:extLst>
          </p:cNvPr>
          <p:cNvSpPr/>
          <p:nvPr/>
        </p:nvSpPr>
        <p:spPr>
          <a:xfrm>
            <a:off x="10832592" y="5655755"/>
            <a:ext cx="1042416" cy="1042416"/>
          </a:xfrm>
          <a:prstGeom prst="actionButtonForwardNex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94868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left)">
                                      <p:cBhvr>
                                        <p:cTn id="7" dur="1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wipe(left)">
                                      <p:cBhvr>
                                        <p:cTn id="12" dur="10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wipe(left)">
                                      <p:cBhvr>
                                        <p:cTn id="17" dur="20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wipe(left)">
                                      <p:cBhvr>
                                        <p:cTn id="22" dur="1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wipe(left)">
                                      <p:cBhvr>
                                        <p:cTn id="27" dur="1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wipe(left)">
                                      <p:cBhvr>
                                        <p:cTn id="32" dur="10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wipe(left)">
                                      <p:cBhvr>
                                        <p:cTn id="37" dur="20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Effect transition="in" filter="wipe(left)">
                                      <p:cBhvr>
                                        <p:cTn id="42" dur="20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76ECDF-8363-AA86-3DAD-D0DF4C0F1862}"/>
              </a:ext>
            </a:extLst>
          </p:cNvPr>
          <p:cNvSpPr>
            <a:spLocks noGrp="1"/>
          </p:cNvSpPr>
          <p:nvPr>
            <p:ph type="title"/>
          </p:nvPr>
        </p:nvSpPr>
        <p:spPr/>
        <p:txBody>
          <a:bodyPr/>
          <a:lstStyle/>
          <a:p>
            <a:r>
              <a:rPr lang="en-GB" dirty="0"/>
              <a:t>Secure Transmission of Data</a:t>
            </a:r>
          </a:p>
        </p:txBody>
      </p:sp>
      <p:sp>
        <p:nvSpPr>
          <p:cNvPr id="4" name="Content Placeholder 3">
            <a:extLst>
              <a:ext uri="{FF2B5EF4-FFF2-40B4-BE49-F238E27FC236}">
                <a16:creationId xmlns:a16="http://schemas.microsoft.com/office/drawing/2014/main" id="{E65197D4-3E3B-CC97-789C-6E6FE8EB41A8}"/>
              </a:ext>
            </a:extLst>
          </p:cNvPr>
          <p:cNvSpPr>
            <a:spLocks noGrp="1"/>
          </p:cNvSpPr>
          <p:nvPr>
            <p:ph idx="1"/>
          </p:nvPr>
        </p:nvSpPr>
        <p:spPr/>
        <p:txBody>
          <a:bodyPr/>
          <a:lstStyle/>
          <a:p>
            <a:pPr>
              <a:spcAft>
                <a:spcPts val="1800"/>
              </a:spcAft>
            </a:pPr>
            <a:r>
              <a:rPr lang="en-GB" b="1" dirty="0"/>
              <a:t> </a:t>
            </a:r>
            <a:r>
              <a:rPr lang="en-GB" dirty="0"/>
              <a:t> </a:t>
            </a:r>
          </a:p>
          <a:p>
            <a:r>
              <a:rPr lang="en-GB" dirty="0"/>
              <a:t> </a:t>
            </a:r>
          </a:p>
          <a:p>
            <a:pPr lvl="1"/>
            <a:r>
              <a:rPr lang="en-GB" sz="2800" dirty="0"/>
              <a:t>Message hash value encrypted –  </a:t>
            </a:r>
          </a:p>
          <a:p>
            <a:pPr lvl="1"/>
            <a:r>
              <a:rPr lang="en-GB" sz="2800" dirty="0"/>
              <a:t>Message and encrypted hash sent</a:t>
            </a:r>
          </a:p>
          <a:p>
            <a:pPr lvl="1"/>
            <a:r>
              <a:rPr lang="en-GB" sz="2800" dirty="0"/>
              <a:t>Hash value decrypted – </a:t>
            </a:r>
          </a:p>
          <a:p>
            <a:pPr lvl="1"/>
            <a:r>
              <a:rPr lang="en-GB" sz="2800" dirty="0"/>
              <a:t>Message re-hashed</a:t>
            </a:r>
          </a:p>
          <a:p>
            <a:pPr lvl="1">
              <a:spcAft>
                <a:spcPts val="1800"/>
              </a:spcAft>
            </a:pPr>
            <a:r>
              <a:rPr lang="en-GB" sz="2800" dirty="0"/>
              <a:t>Original hash = new hash? </a:t>
            </a:r>
          </a:p>
          <a:p>
            <a:r>
              <a:rPr lang="en-GB" dirty="0"/>
              <a:t> </a:t>
            </a:r>
            <a:endParaRPr lang="en-GB" sz="2800" dirty="0"/>
          </a:p>
          <a:p>
            <a:pPr lvl="1"/>
            <a:endParaRPr lang="en-GB" sz="2800" dirty="0"/>
          </a:p>
          <a:p>
            <a:pPr lvl="1"/>
            <a:endParaRPr lang="en-GB" sz="2800" dirty="0"/>
          </a:p>
        </p:txBody>
      </p:sp>
    </p:spTree>
    <p:extLst>
      <p:ext uri="{BB962C8B-B14F-4D97-AF65-F5344CB8AC3E}">
        <p14:creationId xmlns:p14="http://schemas.microsoft.com/office/powerpoint/2010/main" val="40004634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Binary – Two’s Complement</a:t>
            </a:r>
          </a:p>
        </p:txBody>
      </p:sp>
      <p:graphicFrame>
        <p:nvGraphicFramePr>
          <p:cNvPr id="4" name="Content Placeholder 3"/>
          <p:cNvGraphicFramePr>
            <a:graphicFrameLocks noGrp="1"/>
          </p:cNvGraphicFramePr>
          <p:nvPr>
            <p:ph idx="1"/>
          </p:nvPr>
        </p:nvGraphicFramePr>
        <p:xfrm>
          <a:off x="838200" y="1825625"/>
          <a:ext cx="10515600" cy="5181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266144099"/>
                    </a:ext>
                  </a:extLst>
                </a:gridCol>
                <a:gridCol w="1314450">
                  <a:extLst>
                    <a:ext uri="{9D8B030D-6E8A-4147-A177-3AD203B41FA5}">
                      <a16:colId xmlns:a16="http://schemas.microsoft.com/office/drawing/2014/main" val="3652321586"/>
                    </a:ext>
                  </a:extLst>
                </a:gridCol>
                <a:gridCol w="1314450">
                  <a:extLst>
                    <a:ext uri="{9D8B030D-6E8A-4147-A177-3AD203B41FA5}">
                      <a16:colId xmlns:a16="http://schemas.microsoft.com/office/drawing/2014/main" val="172167503"/>
                    </a:ext>
                  </a:extLst>
                </a:gridCol>
                <a:gridCol w="1314450">
                  <a:extLst>
                    <a:ext uri="{9D8B030D-6E8A-4147-A177-3AD203B41FA5}">
                      <a16:colId xmlns:a16="http://schemas.microsoft.com/office/drawing/2014/main" val="4161919552"/>
                    </a:ext>
                  </a:extLst>
                </a:gridCol>
                <a:gridCol w="1314450">
                  <a:extLst>
                    <a:ext uri="{9D8B030D-6E8A-4147-A177-3AD203B41FA5}">
                      <a16:colId xmlns:a16="http://schemas.microsoft.com/office/drawing/2014/main" val="3428327251"/>
                    </a:ext>
                  </a:extLst>
                </a:gridCol>
                <a:gridCol w="1314450">
                  <a:extLst>
                    <a:ext uri="{9D8B030D-6E8A-4147-A177-3AD203B41FA5}">
                      <a16:colId xmlns:a16="http://schemas.microsoft.com/office/drawing/2014/main" val="2311804972"/>
                    </a:ext>
                  </a:extLst>
                </a:gridCol>
                <a:gridCol w="1314450">
                  <a:extLst>
                    <a:ext uri="{9D8B030D-6E8A-4147-A177-3AD203B41FA5}">
                      <a16:colId xmlns:a16="http://schemas.microsoft.com/office/drawing/2014/main" val="3374490253"/>
                    </a:ext>
                  </a:extLst>
                </a:gridCol>
                <a:gridCol w="1314450">
                  <a:extLst>
                    <a:ext uri="{9D8B030D-6E8A-4147-A177-3AD203B41FA5}">
                      <a16:colId xmlns:a16="http://schemas.microsoft.com/office/drawing/2014/main" val="3202091787"/>
                    </a:ext>
                  </a:extLst>
                </a:gridCol>
              </a:tblGrid>
              <a:tr h="370840">
                <a:tc>
                  <a:txBody>
                    <a:bodyPr/>
                    <a:lstStyle/>
                    <a:p>
                      <a:pPr algn="ctr"/>
                      <a:r>
                        <a:rPr lang="en-GB" sz="2800" dirty="0"/>
                        <a:t>128</a:t>
                      </a:r>
                    </a:p>
                  </a:txBody>
                  <a:tcPr/>
                </a:tc>
                <a:tc>
                  <a:txBody>
                    <a:bodyPr/>
                    <a:lstStyle/>
                    <a:p>
                      <a:pPr algn="ctr"/>
                      <a:r>
                        <a:rPr lang="en-GB" sz="2800" dirty="0"/>
                        <a:t>64</a:t>
                      </a:r>
                    </a:p>
                  </a:txBody>
                  <a:tcPr/>
                </a:tc>
                <a:tc>
                  <a:txBody>
                    <a:bodyPr/>
                    <a:lstStyle/>
                    <a:p>
                      <a:pPr algn="ctr"/>
                      <a:r>
                        <a:rPr lang="en-GB" sz="2800" dirty="0"/>
                        <a:t>32</a:t>
                      </a:r>
                    </a:p>
                  </a:txBody>
                  <a:tcPr/>
                </a:tc>
                <a:tc>
                  <a:txBody>
                    <a:bodyPr/>
                    <a:lstStyle/>
                    <a:p>
                      <a:pPr algn="ctr"/>
                      <a:r>
                        <a:rPr lang="en-GB" sz="2800" dirty="0"/>
                        <a:t>16</a:t>
                      </a:r>
                    </a:p>
                  </a:txBody>
                  <a:tcPr/>
                </a:tc>
                <a:tc>
                  <a:txBody>
                    <a:bodyPr/>
                    <a:lstStyle/>
                    <a:p>
                      <a:pPr algn="ctr"/>
                      <a:r>
                        <a:rPr lang="en-GB" sz="2800" dirty="0"/>
                        <a:t>8</a:t>
                      </a:r>
                    </a:p>
                  </a:txBody>
                  <a:tcPr/>
                </a:tc>
                <a:tc>
                  <a:txBody>
                    <a:bodyPr/>
                    <a:lstStyle/>
                    <a:p>
                      <a:pPr algn="ctr"/>
                      <a:r>
                        <a:rPr lang="en-GB" sz="2800" dirty="0"/>
                        <a:t>4</a:t>
                      </a:r>
                    </a:p>
                  </a:txBody>
                  <a:tcPr/>
                </a:tc>
                <a:tc>
                  <a:txBody>
                    <a:bodyPr/>
                    <a:lstStyle/>
                    <a:p>
                      <a:pPr algn="ctr"/>
                      <a:r>
                        <a:rPr lang="en-GB" sz="2800" dirty="0"/>
                        <a:t>2</a:t>
                      </a:r>
                    </a:p>
                  </a:txBody>
                  <a:tcPr/>
                </a:tc>
                <a:tc>
                  <a:txBody>
                    <a:bodyPr/>
                    <a:lstStyle/>
                    <a:p>
                      <a:pPr algn="ctr"/>
                      <a:r>
                        <a:rPr lang="en-GB" sz="2800" dirty="0"/>
                        <a:t>1</a:t>
                      </a:r>
                    </a:p>
                  </a:txBody>
                  <a:tcPr/>
                </a:tc>
                <a:extLst>
                  <a:ext uri="{0D108BD9-81ED-4DB2-BD59-A6C34878D82A}">
                    <a16:rowId xmlns:a16="http://schemas.microsoft.com/office/drawing/2014/main" val="1015777907"/>
                  </a:ext>
                </a:extLst>
              </a:tr>
            </a:tbl>
          </a:graphicData>
        </a:graphic>
      </p:graphicFrame>
      <p:grpSp>
        <p:nvGrpSpPr>
          <p:cNvPr id="9" name="Group 8"/>
          <p:cNvGrpSpPr/>
          <p:nvPr/>
        </p:nvGrpSpPr>
        <p:grpSpPr>
          <a:xfrm>
            <a:off x="1157750" y="2478721"/>
            <a:ext cx="3646610" cy="1532805"/>
            <a:chOff x="1157750" y="2478721"/>
            <a:chExt cx="3646610" cy="1532805"/>
          </a:xfrm>
        </p:grpSpPr>
        <p:sp>
          <p:nvSpPr>
            <p:cNvPr id="5" name="Bent Arrow 4"/>
            <p:cNvSpPr/>
            <p:nvPr/>
          </p:nvSpPr>
          <p:spPr>
            <a:xfrm rot="16200000">
              <a:off x="1361036" y="2275435"/>
              <a:ext cx="1326365" cy="173293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6" name="TextBox 5"/>
            <p:cNvSpPr txBox="1"/>
            <p:nvPr/>
          </p:nvSpPr>
          <p:spPr>
            <a:xfrm>
              <a:off x="3082414" y="3303640"/>
              <a:ext cx="1721946" cy="707886"/>
            </a:xfrm>
            <a:prstGeom prst="rect">
              <a:avLst/>
            </a:prstGeom>
            <a:noFill/>
          </p:spPr>
          <p:txBody>
            <a:bodyPr wrap="none" rtlCol="0">
              <a:spAutoFit/>
            </a:bodyPr>
            <a:lstStyle/>
            <a:p>
              <a:r>
                <a:rPr lang="en-GB" sz="4000" dirty="0"/>
                <a:t>Sign bit</a:t>
              </a:r>
            </a:p>
          </p:txBody>
        </p:sp>
      </p:grpSp>
      <p:sp>
        <p:nvSpPr>
          <p:cNvPr id="7" name="TextBox 6"/>
          <p:cNvSpPr txBox="1"/>
          <p:nvPr/>
        </p:nvSpPr>
        <p:spPr>
          <a:xfrm>
            <a:off x="5565059" y="2995863"/>
            <a:ext cx="3040063" cy="1323439"/>
          </a:xfrm>
          <a:prstGeom prst="rect">
            <a:avLst/>
          </a:prstGeom>
          <a:noFill/>
        </p:spPr>
        <p:txBody>
          <a:bodyPr wrap="none" rtlCol="0">
            <a:spAutoFit/>
          </a:bodyPr>
          <a:lstStyle/>
          <a:p>
            <a:r>
              <a:rPr lang="en-GB" sz="4000" dirty="0"/>
              <a:t>0 for positive</a:t>
            </a:r>
          </a:p>
          <a:p>
            <a:r>
              <a:rPr lang="en-GB" sz="4000" dirty="0"/>
              <a:t>1 for negative</a:t>
            </a:r>
          </a:p>
        </p:txBody>
      </p:sp>
      <p:sp>
        <p:nvSpPr>
          <p:cNvPr id="8" name="TextBox 7"/>
          <p:cNvSpPr txBox="1"/>
          <p:nvPr/>
        </p:nvSpPr>
        <p:spPr>
          <a:xfrm>
            <a:off x="4326124" y="4468369"/>
            <a:ext cx="2863284" cy="1323439"/>
          </a:xfrm>
          <a:prstGeom prst="rect">
            <a:avLst/>
          </a:prstGeom>
          <a:noFill/>
        </p:spPr>
        <p:txBody>
          <a:bodyPr wrap="none" rtlCol="0">
            <a:spAutoFit/>
          </a:bodyPr>
          <a:lstStyle/>
          <a:p>
            <a:r>
              <a:rPr lang="en-GB" sz="4000" dirty="0"/>
              <a:t>0011 1111 = </a:t>
            </a:r>
          </a:p>
          <a:p>
            <a:r>
              <a:rPr lang="en-GB" sz="4000" dirty="0"/>
              <a:t>1100 0001 = </a:t>
            </a:r>
          </a:p>
        </p:txBody>
      </p:sp>
      <p:sp>
        <p:nvSpPr>
          <p:cNvPr id="3" name="TextBox 2">
            <a:extLst>
              <a:ext uri="{FF2B5EF4-FFF2-40B4-BE49-F238E27FC236}">
                <a16:creationId xmlns:a16="http://schemas.microsoft.com/office/drawing/2014/main" id="{66F99C69-8258-B01F-EBB2-F1DCC2CD5B23}"/>
              </a:ext>
            </a:extLst>
          </p:cNvPr>
          <p:cNvSpPr txBox="1"/>
          <p:nvPr/>
        </p:nvSpPr>
        <p:spPr>
          <a:xfrm>
            <a:off x="960120" y="1293453"/>
            <a:ext cx="968535" cy="584775"/>
          </a:xfrm>
          <a:prstGeom prst="rect">
            <a:avLst/>
          </a:prstGeom>
          <a:noFill/>
        </p:spPr>
        <p:txBody>
          <a:bodyPr wrap="none" rtlCol="0">
            <a:spAutoFit/>
          </a:bodyPr>
          <a:lstStyle/>
          <a:p>
            <a:r>
              <a:rPr lang="en-GB" sz="3200" b="1" dirty="0">
                <a:solidFill>
                  <a:srgbClr val="7030A0"/>
                </a:solidFill>
              </a:rPr>
              <a:t>MSB</a:t>
            </a:r>
          </a:p>
        </p:txBody>
      </p:sp>
      <p:sp>
        <p:nvSpPr>
          <p:cNvPr id="11" name="TextBox 10">
            <a:extLst>
              <a:ext uri="{FF2B5EF4-FFF2-40B4-BE49-F238E27FC236}">
                <a16:creationId xmlns:a16="http://schemas.microsoft.com/office/drawing/2014/main" id="{22099370-8754-EB3C-1F0A-C5318619346D}"/>
              </a:ext>
            </a:extLst>
          </p:cNvPr>
          <p:cNvSpPr txBox="1"/>
          <p:nvPr/>
        </p:nvSpPr>
        <p:spPr>
          <a:xfrm>
            <a:off x="10308771" y="1293452"/>
            <a:ext cx="782587" cy="584775"/>
          </a:xfrm>
          <a:prstGeom prst="rect">
            <a:avLst/>
          </a:prstGeom>
          <a:noFill/>
        </p:spPr>
        <p:txBody>
          <a:bodyPr wrap="none" rtlCol="0">
            <a:spAutoFit/>
          </a:bodyPr>
          <a:lstStyle/>
          <a:p>
            <a:r>
              <a:rPr lang="en-GB" sz="3200" b="1" dirty="0">
                <a:solidFill>
                  <a:srgbClr val="7030A0"/>
                </a:solidFill>
              </a:rPr>
              <a:t>LSB</a:t>
            </a:r>
          </a:p>
        </p:txBody>
      </p:sp>
    </p:spTree>
    <p:extLst>
      <p:ext uri="{BB962C8B-B14F-4D97-AF65-F5344CB8AC3E}">
        <p14:creationId xmlns:p14="http://schemas.microsoft.com/office/powerpoint/2010/main" val="22869717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Denary to Two’s Complement</a:t>
            </a:r>
          </a:p>
        </p:txBody>
      </p:sp>
      <p:sp>
        <p:nvSpPr>
          <p:cNvPr id="3" name="Content Placeholder 2"/>
          <p:cNvSpPr>
            <a:spLocks noGrp="1"/>
          </p:cNvSpPr>
          <p:nvPr>
            <p:ph sz="half" idx="1"/>
          </p:nvPr>
        </p:nvSpPr>
        <p:spPr/>
        <p:txBody>
          <a:bodyPr>
            <a:normAutofit lnSpcReduction="10000"/>
          </a:bodyPr>
          <a:lstStyle/>
          <a:p>
            <a:pPr marL="0" indent="0">
              <a:buNone/>
            </a:pPr>
            <a:r>
              <a:rPr lang="en-GB" b="1" dirty="0"/>
              <a:t>Convert:  -17 </a:t>
            </a:r>
          </a:p>
          <a:p>
            <a:pPr>
              <a:spcBef>
                <a:spcPts val="4800"/>
              </a:spcBef>
            </a:pPr>
            <a:r>
              <a:rPr lang="en-GB" dirty="0"/>
              <a:t>Step 1:  17 in binary</a:t>
            </a:r>
          </a:p>
          <a:p>
            <a:pPr>
              <a:spcBef>
                <a:spcPts val="4800"/>
              </a:spcBef>
            </a:pPr>
            <a:r>
              <a:rPr lang="en-GB" dirty="0"/>
              <a:t>Step 2:  invert 1s and 0s</a:t>
            </a:r>
          </a:p>
          <a:p>
            <a:pPr>
              <a:spcBef>
                <a:spcPts val="4800"/>
              </a:spcBef>
            </a:pPr>
            <a:r>
              <a:rPr lang="en-GB" dirty="0"/>
              <a:t>Step 3:  add 1</a:t>
            </a:r>
          </a:p>
          <a:p>
            <a:pPr>
              <a:spcBef>
                <a:spcPts val="4800"/>
              </a:spcBef>
            </a:pPr>
            <a:r>
              <a:rPr lang="en-GB" dirty="0"/>
              <a:t>Two's complement answer</a:t>
            </a:r>
          </a:p>
        </p:txBody>
      </p:sp>
      <p:graphicFrame>
        <p:nvGraphicFramePr>
          <p:cNvPr id="5" name="Binary"/>
          <p:cNvGraphicFramePr>
            <a:graphicFrameLocks noGrp="1"/>
          </p:cNvGraphicFramePr>
          <p:nvPr>
            <p:ph sz="half" idx="2"/>
            <p:extLst>
              <p:ext uri="{D42A27DB-BD31-4B8C-83A1-F6EECF244321}">
                <p14:modId xmlns:p14="http://schemas.microsoft.com/office/powerpoint/2010/main" val="2100110534"/>
              </p:ext>
            </p:extLst>
          </p:nvPr>
        </p:nvGraphicFramePr>
        <p:xfrm>
          <a:off x="6179574" y="2401856"/>
          <a:ext cx="5181600" cy="9144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r>
                        <a:rPr lang="en-GB" sz="2400" b="1" dirty="0"/>
                        <a:t>128</a:t>
                      </a:r>
                    </a:p>
                  </a:txBody>
                  <a:tcPr/>
                </a:tc>
                <a:tc>
                  <a:txBody>
                    <a:bodyPr/>
                    <a:lstStyle/>
                    <a:p>
                      <a:pPr algn="ctr"/>
                      <a:r>
                        <a:rPr lang="en-GB" sz="2400" b="1" dirty="0"/>
                        <a:t>64</a:t>
                      </a:r>
                    </a:p>
                  </a:txBody>
                  <a:tcPr/>
                </a:tc>
                <a:tc>
                  <a:txBody>
                    <a:bodyPr/>
                    <a:lstStyle/>
                    <a:p>
                      <a:pPr algn="ctr"/>
                      <a:r>
                        <a:rPr lang="en-GB" sz="2400" b="1" dirty="0"/>
                        <a:t>32</a:t>
                      </a:r>
                    </a:p>
                  </a:txBody>
                  <a:tcPr/>
                </a:tc>
                <a:tc>
                  <a:txBody>
                    <a:bodyPr/>
                    <a:lstStyle/>
                    <a:p>
                      <a:pPr algn="ctr"/>
                      <a:r>
                        <a:rPr lang="en-GB" sz="2400" b="1" dirty="0"/>
                        <a:t>16</a:t>
                      </a:r>
                    </a:p>
                  </a:txBody>
                  <a:tcPr/>
                </a:tc>
                <a:tc>
                  <a:txBody>
                    <a:bodyPr/>
                    <a:lstStyle/>
                    <a:p>
                      <a:pPr algn="ctr"/>
                      <a:r>
                        <a:rPr lang="en-GB" sz="2400" b="1" dirty="0"/>
                        <a:t>8</a:t>
                      </a:r>
                    </a:p>
                  </a:txBody>
                  <a:tcPr/>
                </a:tc>
                <a:tc>
                  <a:txBody>
                    <a:bodyPr/>
                    <a:lstStyle/>
                    <a:p>
                      <a:pPr algn="ctr"/>
                      <a:r>
                        <a:rPr lang="en-GB" sz="2400" b="1" dirty="0"/>
                        <a:t>4</a:t>
                      </a:r>
                    </a:p>
                  </a:txBody>
                  <a:tcPr/>
                </a:tc>
                <a:tc>
                  <a:txBody>
                    <a:bodyPr/>
                    <a:lstStyle/>
                    <a:p>
                      <a:pPr algn="ctr"/>
                      <a:r>
                        <a:rPr lang="en-GB" sz="2400" b="1" dirty="0"/>
                        <a:t>2</a:t>
                      </a:r>
                    </a:p>
                  </a:txBody>
                  <a:tcPr/>
                </a:tc>
                <a:tc>
                  <a:txBody>
                    <a:bodyPr/>
                    <a:lstStyle/>
                    <a:p>
                      <a:pPr algn="ctr"/>
                      <a:r>
                        <a:rPr lang="en-GB" sz="2400" b="1" dirty="0"/>
                        <a:t>1</a:t>
                      </a:r>
                    </a:p>
                  </a:txBody>
                  <a:tcPr/>
                </a:tc>
                <a:extLst>
                  <a:ext uri="{0D108BD9-81ED-4DB2-BD59-A6C34878D82A}">
                    <a16:rowId xmlns:a16="http://schemas.microsoft.com/office/drawing/2014/main" val="3448232441"/>
                  </a:ext>
                </a:extLst>
              </a:tr>
              <a:tr h="432000">
                <a:tc>
                  <a:txBody>
                    <a:bodyPr/>
                    <a:lstStyle/>
                    <a:p>
                      <a:pPr algn="ctr"/>
                      <a:r>
                        <a:rPr lang="en-GB" sz="2400" b="1" dirty="0"/>
                        <a:t>0</a:t>
                      </a:r>
                    </a:p>
                  </a:txBody>
                  <a:tcPr/>
                </a:tc>
                <a:tc>
                  <a:txBody>
                    <a:bodyPr/>
                    <a:lstStyle/>
                    <a:p>
                      <a:pPr algn="ctr"/>
                      <a:r>
                        <a:rPr lang="en-GB" sz="2400" b="1" dirty="0"/>
                        <a:t>0</a:t>
                      </a:r>
                    </a:p>
                  </a:txBody>
                  <a:tcPr/>
                </a:tc>
                <a:tc>
                  <a:txBody>
                    <a:bodyPr/>
                    <a:lstStyle/>
                    <a:p>
                      <a:pPr algn="ctr"/>
                      <a:r>
                        <a:rPr lang="en-GB" sz="2400" b="1" dirty="0"/>
                        <a:t>0</a:t>
                      </a:r>
                    </a:p>
                  </a:txBody>
                  <a:tcPr/>
                </a:tc>
                <a:tc>
                  <a:txBody>
                    <a:bodyPr/>
                    <a:lstStyle/>
                    <a:p>
                      <a:pPr algn="ctr"/>
                      <a:r>
                        <a:rPr lang="en-GB" sz="2400" b="1" dirty="0"/>
                        <a:t>1</a:t>
                      </a:r>
                    </a:p>
                  </a:txBody>
                  <a:tcPr/>
                </a:tc>
                <a:tc>
                  <a:txBody>
                    <a:bodyPr/>
                    <a:lstStyle/>
                    <a:p>
                      <a:pPr algn="ctr"/>
                      <a:r>
                        <a:rPr lang="en-GB" sz="2400" b="1" dirty="0"/>
                        <a:t>0</a:t>
                      </a:r>
                    </a:p>
                  </a:txBody>
                  <a:tcPr/>
                </a:tc>
                <a:tc>
                  <a:txBody>
                    <a:bodyPr/>
                    <a:lstStyle/>
                    <a:p>
                      <a:pPr algn="ctr"/>
                      <a:r>
                        <a:rPr lang="en-GB" sz="2400" b="1" dirty="0"/>
                        <a:t>0</a:t>
                      </a:r>
                    </a:p>
                  </a:txBody>
                  <a:tcPr/>
                </a:tc>
                <a:tc>
                  <a:txBody>
                    <a:bodyPr/>
                    <a:lstStyle/>
                    <a:p>
                      <a:pPr algn="ctr"/>
                      <a:r>
                        <a:rPr lang="en-GB" sz="2400" b="1" dirty="0"/>
                        <a:t>0</a:t>
                      </a:r>
                    </a:p>
                  </a:txBody>
                  <a:tcPr/>
                </a:tc>
                <a:tc>
                  <a:txBody>
                    <a:bodyPr/>
                    <a:lstStyle/>
                    <a:p>
                      <a:pPr algn="ctr"/>
                      <a:r>
                        <a:rPr lang="en-GB" sz="2400" b="1" dirty="0"/>
                        <a:t>1</a:t>
                      </a:r>
                    </a:p>
                  </a:txBody>
                  <a:tcPr/>
                </a:tc>
                <a:extLst>
                  <a:ext uri="{0D108BD9-81ED-4DB2-BD59-A6C34878D82A}">
                    <a16:rowId xmlns:a16="http://schemas.microsoft.com/office/drawing/2014/main" val="1264206236"/>
                  </a:ext>
                </a:extLst>
              </a:tr>
            </a:tbl>
          </a:graphicData>
        </a:graphic>
      </p:graphicFrame>
      <p:grpSp>
        <p:nvGrpSpPr>
          <p:cNvPr id="12" name="Invert"/>
          <p:cNvGrpSpPr/>
          <p:nvPr/>
        </p:nvGrpSpPr>
        <p:grpSpPr>
          <a:xfrm>
            <a:off x="6172200" y="3403593"/>
            <a:ext cx="5181600" cy="861446"/>
            <a:chOff x="6172200" y="3403593"/>
            <a:chExt cx="5181600" cy="861446"/>
          </a:xfrm>
        </p:grpSpPr>
        <p:graphicFrame>
          <p:nvGraphicFramePr>
            <p:cNvPr id="7" name="Content Placeholder 4"/>
            <p:cNvGraphicFramePr>
              <a:graphicFrameLocks/>
            </p:cNvGraphicFramePr>
            <p:nvPr>
              <p:extLst>
                <p:ext uri="{D42A27DB-BD31-4B8C-83A1-F6EECF244321}">
                  <p14:modId xmlns:p14="http://schemas.microsoft.com/office/powerpoint/2010/main" val="592145471"/>
                </p:ext>
              </p:extLst>
            </p:nvPr>
          </p:nvGraphicFramePr>
          <p:xfrm>
            <a:off x="6172200" y="3807839"/>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r>
                          <a:rPr lang="en-GB" sz="2400" b="1" dirty="0">
                            <a:solidFill>
                              <a:schemeClr val="tx1"/>
                            </a:solidFill>
                          </a:rPr>
                          <a:t>1</a:t>
                        </a:r>
                      </a:p>
                    </a:txBody>
                    <a:tcPr/>
                  </a:tc>
                  <a:tc>
                    <a:txBody>
                      <a:bodyPr/>
                      <a:lstStyle/>
                      <a:p>
                        <a:pPr algn="ctr"/>
                        <a:r>
                          <a:rPr lang="en-GB" sz="2400" b="1" dirty="0">
                            <a:solidFill>
                              <a:schemeClr val="tx1"/>
                            </a:solidFill>
                          </a:rPr>
                          <a:t>1</a:t>
                        </a:r>
                      </a:p>
                    </a:txBody>
                    <a:tcPr/>
                  </a:tc>
                  <a:tc>
                    <a:txBody>
                      <a:bodyPr/>
                      <a:lstStyle/>
                      <a:p>
                        <a:pPr algn="ctr"/>
                        <a:r>
                          <a:rPr lang="en-GB" sz="2400" b="1" dirty="0">
                            <a:solidFill>
                              <a:schemeClr val="tx1"/>
                            </a:solidFill>
                          </a:rPr>
                          <a:t>1</a:t>
                        </a:r>
                      </a:p>
                    </a:txBody>
                    <a:tcPr/>
                  </a:tc>
                  <a:tc>
                    <a:txBody>
                      <a:bodyPr/>
                      <a:lstStyle/>
                      <a:p>
                        <a:pPr algn="ctr"/>
                        <a:r>
                          <a:rPr lang="en-GB" sz="2400" b="1" dirty="0">
                            <a:solidFill>
                              <a:schemeClr val="tx1"/>
                            </a:solidFill>
                          </a:rPr>
                          <a:t>0</a:t>
                        </a:r>
                      </a:p>
                    </a:txBody>
                    <a:tcPr/>
                  </a:tc>
                  <a:tc>
                    <a:txBody>
                      <a:bodyPr/>
                      <a:lstStyle/>
                      <a:p>
                        <a:pPr algn="ctr"/>
                        <a:r>
                          <a:rPr lang="en-GB" sz="2400" b="1" dirty="0">
                            <a:solidFill>
                              <a:schemeClr val="tx1"/>
                            </a:solidFill>
                          </a:rPr>
                          <a:t>1</a:t>
                        </a:r>
                      </a:p>
                    </a:txBody>
                    <a:tcPr/>
                  </a:tc>
                  <a:tc>
                    <a:txBody>
                      <a:bodyPr/>
                      <a:lstStyle/>
                      <a:p>
                        <a:pPr algn="ctr"/>
                        <a:r>
                          <a:rPr lang="en-GB" sz="2400" b="1" dirty="0">
                            <a:solidFill>
                              <a:schemeClr val="tx1"/>
                            </a:solidFill>
                          </a:rPr>
                          <a:t>1</a:t>
                        </a:r>
                      </a:p>
                    </a:txBody>
                    <a:tcPr/>
                  </a:tc>
                  <a:tc>
                    <a:txBody>
                      <a:bodyPr/>
                      <a:lstStyle/>
                      <a:p>
                        <a:pPr algn="ctr"/>
                        <a:r>
                          <a:rPr lang="en-GB" sz="2400" b="1" dirty="0">
                            <a:solidFill>
                              <a:schemeClr val="tx1"/>
                            </a:solidFill>
                          </a:rPr>
                          <a:t>1</a:t>
                        </a:r>
                      </a:p>
                    </a:txBody>
                    <a:tcPr/>
                  </a:tc>
                  <a:tc>
                    <a:txBody>
                      <a:bodyPr/>
                      <a:lstStyle/>
                      <a:p>
                        <a:pPr algn="ctr"/>
                        <a:r>
                          <a:rPr lang="en-GB" sz="2400" b="1" dirty="0">
                            <a:solidFill>
                              <a:schemeClr val="tx1"/>
                            </a:solidFill>
                          </a:rPr>
                          <a:t>0</a:t>
                        </a:r>
                      </a:p>
                    </a:txBody>
                    <a:tcPr/>
                  </a:tc>
                  <a:extLst>
                    <a:ext uri="{0D108BD9-81ED-4DB2-BD59-A6C34878D82A}">
                      <a16:rowId xmlns:a16="http://schemas.microsoft.com/office/drawing/2014/main" val="1264206236"/>
                    </a:ext>
                  </a:extLst>
                </a:tr>
              </a:tbl>
            </a:graphicData>
          </a:graphic>
        </p:graphicFrame>
        <p:sp>
          <p:nvSpPr>
            <p:cNvPr id="10" name="Down Arrow 9"/>
            <p:cNvSpPr/>
            <p:nvPr/>
          </p:nvSpPr>
          <p:spPr>
            <a:xfrm>
              <a:off x="8502445" y="3403593"/>
              <a:ext cx="516194" cy="32543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grpSp>
        <p:nvGrpSpPr>
          <p:cNvPr id="14" name="Answer"/>
          <p:cNvGrpSpPr/>
          <p:nvPr/>
        </p:nvGrpSpPr>
        <p:grpSpPr>
          <a:xfrm>
            <a:off x="6179574" y="5276545"/>
            <a:ext cx="5181600" cy="871635"/>
            <a:chOff x="6179574" y="4315907"/>
            <a:chExt cx="5181600" cy="871635"/>
          </a:xfrm>
        </p:grpSpPr>
        <p:graphicFrame>
          <p:nvGraphicFramePr>
            <p:cNvPr id="15" name="Content Placeholder 4"/>
            <p:cNvGraphicFramePr>
              <a:graphicFrameLocks/>
            </p:cNvGraphicFramePr>
            <p:nvPr>
              <p:extLst>
                <p:ext uri="{D42A27DB-BD31-4B8C-83A1-F6EECF244321}">
                  <p14:modId xmlns:p14="http://schemas.microsoft.com/office/powerpoint/2010/main" val="3208710223"/>
                </p:ext>
              </p:extLst>
            </p:nvPr>
          </p:nvGraphicFramePr>
          <p:xfrm>
            <a:off x="6179574" y="4730342"/>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r>
                          <a:rPr lang="en-GB" sz="2400" b="1" dirty="0">
                            <a:solidFill>
                              <a:schemeClr val="tx1"/>
                            </a:solidFill>
                          </a:rPr>
                          <a:t>1</a:t>
                        </a:r>
                      </a:p>
                    </a:txBody>
                    <a:tcPr/>
                  </a:tc>
                  <a:tc>
                    <a:txBody>
                      <a:bodyPr/>
                      <a:lstStyle/>
                      <a:p>
                        <a:pPr algn="ctr"/>
                        <a:r>
                          <a:rPr lang="en-GB" sz="2400" b="1" dirty="0">
                            <a:solidFill>
                              <a:schemeClr val="tx1"/>
                            </a:solidFill>
                          </a:rPr>
                          <a:t>1</a:t>
                        </a:r>
                      </a:p>
                    </a:txBody>
                    <a:tcPr/>
                  </a:tc>
                  <a:tc>
                    <a:txBody>
                      <a:bodyPr/>
                      <a:lstStyle/>
                      <a:p>
                        <a:pPr algn="ctr"/>
                        <a:r>
                          <a:rPr lang="en-GB" sz="2400" b="1" dirty="0">
                            <a:solidFill>
                              <a:schemeClr val="tx1"/>
                            </a:solidFill>
                          </a:rPr>
                          <a:t>1</a:t>
                        </a:r>
                      </a:p>
                    </a:txBody>
                    <a:tcPr/>
                  </a:tc>
                  <a:tc>
                    <a:txBody>
                      <a:bodyPr/>
                      <a:lstStyle/>
                      <a:p>
                        <a:pPr algn="ctr"/>
                        <a:r>
                          <a:rPr lang="en-GB" sz="2400" b="1" dirty="0">
                            <a:solidFill>
                              <a:schemeClr val="tx1"/>
                            </a:solidFill>
                          </a:rPr>
                          <a:t>0</a:t>
                        </a:r>
                      </a:p>
                    </a:txBody>
                    <a:tcPr/>
                  </a:tc>
                  <a:tc>
                    <a:txBody>
                      <a:bodyPr/>
                      <a:lstStyle/>
                      <a:p>
                        <a:pPr algn="ctr"/>
                        <a:r>
                          <a:rPr lang="en-GB" sz="2400" b="1" dirty="0">
                            <a:solidFill>
                              <a:schemeClr val="tx1"/>
                            </a:solidFill>
                          </a:rPr>
                          <a:t>1</a:t>
                        </a:r>
                      </a:p>
                    </a:txBody>
                    <a:tcPr/>
                  </a:tc>
                  <a:tc>
                    <a:txBody>
                      <a:bodyPr/>
                      <a:lstStyle/>
                      <a:p>
                        <a:pPr algn="ctr"/>
                        <a:r>
                          <a:rPr lang="en-GB" sz="2400" b="1" dirty="0">
                            <a:solidFill>
                              <a:schemeClr val="tx1"/>
                            </a:solidFill>
                          </a:rPr>
                          <a:t>1</a:t>
                        </a:r>
                      </a:p>
                    </a:txBody>
                    <a:tcPr/>
                  </a:tc>
                  <a:tc>
                    <a:txBody>
                      <a:bodyPr/>
                      <a:lstStyle/>
                      <a:p>
                        <a:pPr algn="ctr"/>
                        <a:r>
                          <a:rPr lang="en-GB" sz="2400" b="1" dirty="0">
                            <a:solidFill>
                              <a:schemeClr val="tx1"/>
                            </a:solidFill>
                          </a:rPr>
                          <a:t>1</a:t>
                        </a:r>
                      </a:p>
                    </a:txBody>
                    <a:tcPr/>
                  </a:tc>
                  <a:tc>
                    <a:txBody>
                      <a:bodyPr/>
                      <a:lstStyle/>
                      <a:p>
                        <a:pPr marL="0" algn="ctr" defTabSz="914400" rtl="0" eaLnBrk="1" latinLnBrk="0" hangingPunct="1"/>
                        <a:r>
                          <a:rPr lang="en-GB" sz="2400" b="1" kern="1200" dirty="0">
                            <a:solidFill>
                              <a:schemeClr val="tx1"/>
                            </a:solidFill>
                            <a:latin typeface="+mn-lt"/>
                            <a:ea typeface="+mn-ea"/>
                            <a:cs typeface="+mn-cs"/>
                          </a:rPr>
                          <a:t>1</a:t>
                        </a:r>
                      </a:p>
                    </a:txBody>
                    <a:tcPr/>
                  </a:tc>
                  <a:extLst>
                    <a:ext uri="{0D108BD9-81ED-4DB2-BD59-A6C34878D82A}">
                      <a16:rowId xmlns:a16="http://schemas.microsoft.com/office/drawing/2014/main" val="1264206236"/>
                    </a:ext>
                  </a:extLst>
                </a:tr>
              </a:tbl>
            </a:graphicData>
          </a:graphic>
        </p:graphicFrame>
        <p:sp>
          <p:nvSpPr>
            <p:cNvPr id="16" name="Down Arrow 15"/>
            <p:cNvSpPr/>
            <p:nvPr/>
          </p:nvSpPr>
          <p:spPr>
            <a:xfrm>
              <a:off x="8502445" y="4315907"/>
              <a:ext cx="516194" cy="32543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grpSp>
        <p:nvGrpSpPr>
          <p:cNvPr id="19" name="Add 1"/>
          <p:cNvGrpSpPr/>
          <p:nvPr/>
        </p:nvGrpSpPr>
        <p:grpSpPr>
          <a:xfrm>
            <a:off x="6179574" y="4318758"/>
            <a:ext cx="5181600" cy="868784"/>
            <a:chOff x="6179574" y="4318758"/>
            <a:chExt cx="5181600" cy="868784"/>
          </a:xfrm>
        </p:grpSpPr>
        <p:graphicFrame>
          <p:nvGraphicFramePr>
            <p:cNvPr id="8" name="Content Placeholder 4"/>
            <p:cNvGraphicFramePr>
              <a:graphicFrameLocks/>
            </p:cNvGraphicFramePr>
            <p:nvPr>
              <p:extLst>
                <p:ext uri="{D42A27DB-BD31-4B8C-83A1-F6EECF244321}">
                  <p14:modId xmlns:p14="http://schemas.microsoft.com/office/powerpoint/2010/main" val="2617951156"/>
                </p:ext>
              </p:extLst>
            </p:nvPr>
          </p:nvGraphicFramePr>
          <p:xfrm>
            <a:off x="6179574" y="4730342"/>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marL="0" algn="ctr" defTabSz="914400" rtl="0" eaLnBrk="1" latinLnBrk="0" hangingPunct="1"/>
                        <a:r>
                          <a:rPr lang="en-GB" sz="2400" b="1" kern="1200" dirty="0">
                            <a:solidFill>
                              <a:schemeClr val="tx1"/>
                            </a:solidFill>
                            <a:latin typeface="+mn-lt"/>
                            <a:ea typeface="+mn-ea"/>
                            <a:cs typeface="+mn-cs"/>
                          </a:rPr>
                          <a:t>1</a:t>
                        </a:r>
                      </a:p>
                    </a:txBody>
                    <a:tcPr/>
                  </a:tc>
                  <a:extLst>
                    <a:ext uri="{0D108BD9-81ED-4DB2-BD59-A6C34878D82A}">
                      <a16:rowId xmlns:a16="http://schemas.microsoft.com/office/drawing/2014/main" val="1264206236"/>
                    </a:ext>
                  </a:extLst>
                </a:tr>
              </a:tbl>
            </a:graphicData>
          </a:graphic>
        </p:graphicFrame>
        <p:sp>
          <p:nvSpPr>
            <p:cNvPr id="18" name="Plus 17"/>
            <p:cNvSpPr/>
            <p:nvPr/>
          </p:nvSpPr>
          <p:spPr>
            <a:xfrm>
              <a:off x="8572374" y="4318758"/>
              <a:ext cx="396000" cy="396000"/>
            </a:xfrm>
            <a:prstGeom prst="mathPl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Tree>
    <p:extLst>
      <p:ext uri="{BB962C8B-B14F-4D97-AF65-F5344CB8AC3E}">
        <p14:creationId xmlns:p14="http://schemas.microsoft.com/office/powerpoint/2010/main" val="111426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22" presetClass="entr" presetSubtype="1"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up)">
                                      <p:cBhvr>
                                        <p:cTn id="16" dur="10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par>
                          <p:cTn id="22" fill="hold">
                            <p:stCondLst>
                              <p:cond delay="500"/>
                            </p:stCondLst>
                            <p:childTnLst>
                              <p:par>
                                <p:cTn id="23" presetID="22" presetClass="entr" presetSubtype="1" fill="hold" nodeType="after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up)">
                                      <p:cBhvr>
                                        <p:cTn id="25" dur="10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childTnLst>
                                </p:cTn>
                              </p:par>
                            </p:childTnLst>
                          </p:cTn>
                        </p:par>
                        <p:par>
                          <p:cTn id="36" fill="hold">
                            <p:stCondLst>
                              <p:cond delay="500"/>
                            </p:stCondLst>
                            <p:childTnLst>
                              <p:par>
                                <p:cTn id="37" presetID="22" presetClass="entr" presetSubtype="1" fill="hold"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up)">
                                      <p:cBhvr>
                                        <p:cTn id="39" dur="1000"/>
                                        <p:tgtEl>
                                          <p:spTgt spid="19"/>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up)">
                                      <p:cBhvr>
                                        <p:cTn id="44"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Denary to Two’s Complement</a:t>
            </a:r>
          </a:p>
        </p:txBody>
      </p:sp>
      <p:sp>
        <p:nvSpPr>
          <p:cNvPr id="3" name="Content Placeholder 2"/>
          <p:cNvSpPr>
            <a:spLocks noGrp="1"/>
          </p:cNvSpPr>
          <p:nvPr>
            <p:ph sz="half" idx="1"/>
          </p:nvPr>
        </p:nvSpPr>
        <p:spPr/>
        <p:txBody>
          <a:bodyPr>
            <a:normAutofit lnSpcReduction="10000"/>
          </a:bodyPr>
          <a:lstStyle/>
          <a:p>
            <a:pPr marL="0" indent="0">
              <a:buNone/>
            </a:pPr>
            <a:r>
              <a:rPr lang="en-GB" b="1" dirty="0"/>
              <a:t>Convert:   </a:t>
            </a:r>
          </a:p>
          <a:p>
            <a:pPr>
              <a:spcBef>
                <a:spcPts val="4800"/>
              </a:spcBef>
            </a:pPr>
            <a:r>
              <a:rPr lang="en-GB" dirty="0"/>
              <a:t>Step 1:  </a:t>
            </a:r>
          </a:p>
          <a:p>
            <a:pPr>
              <a:spcBef>
                <a:spcPts val="4800"/>
              </a:spcBef>
            </a:pPr>
            <a:r>
              <a:rPr lang="en-GB" dirty="0"/>
              <a:t>Step 2:  </a:t>
            </a:r>
          </a:p>
          <a:p>
            <a:pPr>
              <a:spcBef>
                <a:spcPts val="4800"/>
              </a:spcBef>
            </a:pPr>
            <a:r>
              <a:rPr lang="en-GB" dirty="0"/>
              <a:t>Step 3:  </a:t>
            </a:r>
          </a:p>
          <a:p>
            <a:pPr marL="0" indent="0">
              <a:spcBef>
                <a:spcPts val="4800"/>
              </a:spcBef>
              <a:buNone/>
            </a:pPr>
            <a:r>
              <a:rPr lang="en-GB" dirty="0"/>
              <a:t> </a:t>
            </a:r>
          </a:p>
        </p:txBody>
      </p:sp>
      <p:graphicFrame>
        <p:nvGraphicFramePr>
          <p:cNvPr id="5" name="Binary"/>
          <p:cNvGraphicFramePr>
            <a:graphicFrameLocks noGrp="1"/>
          </p:cNvGraphicFramePr>
          <p:nvPr>
            <p:ph sz="half" idx="2"/>
            <p:extLst>
              <p:ext uri="{D42A27DB-BD31-4B8C-83A1-F6EECF244321}">
                <p14:modId xmlns:p14="http://schemas.microsoft.com/office/powerpoint/2010/main" val="1975302912"/>
              </p:ext>
            </p:extLst>
          </p:nvPr>
        </p:nvGraphicFramePr>
        <p:xfrm>
          <a:off x="6179574" y="2401856"/>
          <a:ext cx="5181600" cy="9144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r>
                        <a:rPr lang="en-GB" sz="2400" b="1" dirty="0"/>
                        <a:t>128</a:t>
                      </a:r>
                    </a:p>
                  </a:txBody>
                  <a:tcPr/>
                </a:tc>
                <a:tc>
                  <a:txBody>
                    <a:bodyPr/>
                    <a:lstStyle/>
                    <a:p>
                      <a:pPr algn="ctr"/>
                      <a:r>
                        <a:rPr lang="en-GB" sz="2400" b="1" dirty="0"/>
                        <a:t>64</a:t>
                      </a:r>
                    </a:p>
                  </a:txBody>
                  <a:tcPr/>
                </a:tc>
                <a:tc>
                  <a:txBody>
                    <a:bodyPr/>
                    <a:lstStyle/>
                    <a:p>
                      <a:pPr algn="ctr"/>
                      <a:r>
                        <a:rPr lang="en-GB" sz="2400" b="1" dirty="0"/>
                        <a:t>32</a:t>
                      </a:r>
                    </a:p>
                  </a:txBody>
                  <a:tcPr/>
                </a:tc>
                <a:tc>
                  <a:txBody>
                    <a:bodyPr/>
                    <a:lstStyle/>
                    <a:p>
                      <a:pPr algn="ctr"/>
                      <a:r>
                        <a:rPr lang="en-GB" sz="2400" b="1" dirty="0"/>
                        <a:t>16</a:t>
                      </a:r>
                    </a:p>
                  </a:txBody>
                  <a:tcPr/>
                </a:tc>
                <a:tc>
                  <a:txBody>
                    <a:bodyPr/>
                    <a:lstStyle/>
                    <a:p>
                      <a:pPr algn="ctr"/>
                      <a:r>
                        <a:rPr lang="en-GB" sz="2400" b="1" dirty="0"/>
                        <a:t>8</a:t>
                      </a:r>
                    </a:p>
                  </a:txBody>
                  <a:tcPr/>
                </a:tc>
                <a:tc>
                  <a:txBody>
                    <a:bodyPr/>
                    <a:lstStyle/>
                    <a:p>
                      <a:pPr algn="ctr"/>
                      <a:r>
                        <a:rPr lang="en-GB" sz="2400" b="1" dirty="0"/>
                        <a:t>4</a:t>
                      </a:r>
                    </a:p>
                  </a:txBody>
                  <a:tcPr/>
                </a:tc>
                <a:tc>
                  <a:txBody>
                    <a:bodyPr/>
                    <a:lstStyle/>
                    <a:p>
                      <a:pPr algn="ctr"/>
                      <a:r>
                        <a:rPr lang="en-GB" sz="2400" b="1" dirty="0"/>
                        <a:t>2</a:t>
                      </a:r>
                    </a:p>
                  </a:txBody>
                  <a:tcPr/>
                </a:tc>
                <a:tc>
                  <a:txBody>
                    <a:bodyPr/>
                    <a:lstStyle/>
                    <a:p>
                      <a:pPr algn="ctr"/>
                      <a:r>
                        <a:rPr lang="en-GB" sz="2400" b="1" dirty="0"/>
                        <a:t>1</a:t>
                      </a:r>
                    </a:p>
                  </a:txBody>
                  <a:tcPr/>
                </a:tc>
                <a:extLst>
                  <a:ext uri="{0D108BD9-81ED-4DB2-BD59-A6C34878D82A}">
                    <a16:rowId xmlns:a16="http://schemas.microsoft.com/office/drawing/2014/main" val="3448232441"/>
                  </a:ext>
                </a:extLst>
              </a:tr>
              <a:tr h="432000">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extLst>
                  <a:ext uri="{0D108BD9-81ED-4DB2-BD59-A6C34878D82A}">
                    <a16:rowId xmlns:a16="http://schemas.microsoft.com/office/drawing/2014/main" val="1264206236"/>
                  </a:ext>
                </a:extLst>
              </a:tr>
            </a:tbl>
          </a:graphicData>
        </a:graphic>
      </p:graphicFrame>
      <p:graphicFrame>
        <p:nvGraphicFramePr>
          <p:cNvPr id="7" name="Content Placeholder 4"/>
          <p:cNvGraphicFramePr>
            <a:graphicFrameLocks/>
          </p:cNvGraphicFramePr>
          <p:nvPr>
            <p:extLst>
              <p:ext uri="{D42A27DB-BD31-4B8C-83A1-F6EECF244321}">
                <p14:modId xmlns:p14="http://schemas.microsoft.com/office/powerpoint/2010/main" val="3270139117"/>
              </p:ext>
            </p:extLst>
          </p:nvPr>
        </p:nvGraphicFramePr>
        <p:xfrm>
          <a:off x="6172200" y="3807839"/>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extLst>
                  <a:ext uri="{0D108BD9-81ED-4DB2-BD59-A6C34878D82A}">
                    <a16:rowId xmlns:a16="http://schemas.microsoft.com/office/drawing/2014/main" val="1264206236"/>
                  </a:ext>
                </a:extLst>
              </a:tr>
            </a:tbl>
          </a:graphicData>
        </a:graphic>
      </p:graphicFrame>
      <p:graphicFrame>
        <p:nvGraphicFramePr>
          <p:cNvPr id="15" name="Content Placeholder 4"/>
          <p:cNvGraphicFramePr>
            <a:graphicFrameLocks/>
          </p:cNvGraphicFramePr>
          <p:nvPr>
            <p:extLst>
              <p:ext uri="{D42A27DB-BD31-4B8C-83A1-F6EECF244321}">
                <p14:modId xmlns:p14="http://schemas.microsoft.com/office/powerpoint/2010/main" val="1589156980"/>
              </p:ext>
            </p:extLst>
          </p:nvPr>
        </p:nvGraphicFramePr>
        <p:xfrm>
          <a:off x="6179574" y="5690980"/>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marL="0" algn="ctr" defTabSz="914400" rtl="0" eaLnBrk="1" latinLnBrk="0" hangingPunct="1"/>
                      <a:endParaRPr lang="en-GB" sz="2400" b="1" kern="1200" dirty="0">
                        <a:solidFill>
                          <a:schemeClr val="lt1"/>
                        </a:solidFill>
                        <a:latin typeface="+mn-lt"/>
                        <a:ea typeface="+mn-ea"/>
                        <a:cs typeface="+mn-cs"/>
                      </a:endParaRPr>
                    </a:p>
                  </a:txBody>
                  <a:tcPr/>
                </a:tc>
                <a:extLst>
                  <a:ext uri="{0D108BD9-81ED-4DB2-BD59-A6C34878D82A}">
                    <a16:rowId xmlns:a16="http://schemas.microsoft.com/office/drawing/2014/main" val="1264206236"/>
                  </a:ext>
                </a:extLst>
              </a:tr>
            </a:tbl>
          </a:graphicData>
        </a:graphic>
      </p:graphicFrame>
      <p:graphicFrame>
        <p:nvGraphicFramePr>
          <p:cNvPr id="8" name="Content Placeholder 4"/>
          <p:cNvGraphicFramePr>
            <a:graphicFrameLocks/>
          </p:cNvGraphicFramePr>
          <p:nvPr>
            <p:extLst>
              <p:ext uri="{D42A27DB-BD31-4B8C-83A1-F6EECF244321}">
                <p14:modId xmlns:p14="http://schemas.microsoft.com/office/powerpoint/2010/main" val="1931587342"/>
              </p:ext>
            </p:extLst>
          </p:nvPr>
        </p:nvGraphicFramePr>
        <p:xfrm>
          <a:off x="6179574" y="4730342"/>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marL="0" algn="ctr" defTabSz="914400" rtl="0" eaLnBrk="1" latinLnBrk="0" hangingPunct="1"/>
                      <a:endParaRPr lang="en-GB" sz="2400" b="1" kern="1200" dirty="0">
                        <a:solidFill>
                          <a:schemeClr val="lt1"/>
                        </a:solidFill>
                        <a:latin typeface="+mn-lt"/>
                        <a:ea typeface="+mn-ea"/>
                        <a:cs typeface="+mn-cs"/>
                      </a:endParaRPr>
                    </a:p>
                  </a:txBody>
                  <a:tcPr/>
                </a:tc>
                <a:extLst>
                  <a:ext uri="{0D108BD9-81ED-4DB2-BD59-A6C34878D82A}">
                    <a16:rowId xmlns:a16="http://schemas.microsoft.com/office/drawing/2014/main" val="1264206236"/>
                  </a:ext>
                </a:extLst>
              </a:tr>
            </a:tbl>
          </a:graphicData>
        </a:graphic>
      </p:graphicFrame>
    </p:spTree>
    <p:extLst>
      <p:ext uri="{BB962C8B-B14F-4D97-AF65-F5344CB8AC3E}">
        <p14:creationId xmlns:p14="http://schemas.microsoft.com/office/powerpoint/2010/main" val="3037639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Denary to Two’s Complement</a:t>
            </a:r>
          </a:p>
        </p:txBody>
      </p:sp>
      <p:sp>
        <p:nvSpPr>
          <p:cNvPr id="3" name="Content Placeholder 2"/>
          <p:cNvSpPr>
            <a:spLocks noGrp="1"/>
          </p:cNvSpPr>
          <p:nvPr>
            <p:ph sz="half" idx="1"/>
          </p:nvPr>
        </p:nvSpPr>
        <p:spPr/>
        <p:txBody>
          <a:bodyPr>
            <a:normAutofit lnSpcReduction="10000"/>
          </a:bodyPr>
          <a:lstStyle/>
          <a:p>
            <a:pPr marL="0" indent="0">
              <a:buNone/>
            </a:pPr>
            <a:r>
              <a:rPr lang="en-GB" b="1" dirty="0"/>
              <a:t>Convert:  -24</a:t>
            </a:r>
          </a:p>
          <a:p>
            <a:pPr>
              <a:spcBef>
                <a:spcPts val="4800"/>
              </a:spcBef>
            </a:pPr>
            <a:r>
              <a:rPr lang="en-GB" dirty="0"/>
              <a:t>Step 1:  24 in binary</a:t>
            </a:r>
          </a:p>
          <a:p>
            <a:pPr>
              <a:spcBef>
                <a:spcPts val="4800"/>
              </a:spcBef>
            </a:pPr>
            <a:r>
              <a:rPr lang="en-GB" dirty="0"/>
              <a:t>Step 2:  invert 1s and 0s</a:t>
            </a:r>
          </a:p>
          <a:p>
            <a:pPr>
              <a:spcBef>
                <a:spcPts val="4800"/>
              </a:spcBef>
            </a:pPr>
            <a:r>
              <a:rPr lang="en-GB" dirty="0"/>
              <a:t>Step 3:  add 1</a:t>
            </a:r>
          </a:p>
          <a:p>
            <a:pPr>
              <a:spcBef>
                <a:spcPts val="4800"/>
              </a:spcBef>
            </a:pPr>
            <a:r>
              <a:rPr lang="en-GB" dirty="0"/>
              <a:t>Two's complement answer</a:t>
            </a:r>
          </a:p>
        </p:txBody>
      </p:sp>
      <p:graphicFrame>
        <p:nvGraphicFramePr>
          <p:cNvPr id="5" name="Binary"/>
          <p:cNvGraphicFramePr>
            <a:graphicFrameLocks noGrp="1"/>
          </p:cNvGraphicFramePr>
          <p:nvPr>
            <p:ph sz="half" idx="2"/>
            <p:extLst>
              <p:ext uri="{D42A27DB-BD31-4B8C-83A1-F6EECF244321}">
                <p14:modId xmlns:p14="http://schemas.microsoft.com/office/powerpoint/2010/main" val="1732260811"/>
              </p:ext>
            </p:extLst>
          </p:nvPr>
        </p:nvGraphicFramePr>
        <p:xfrm>
          <a:off x="6179574" y="2401856"/>
          <a:ext cx="5181600" cy="9144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r>
                        <a:rPr lang="en-GB" sz="2400" b="1" dirty="0"/>
                        <a:t>128</a:t>
                      </a:r>
                    </a:p>
                  </a:txBody>
                  <a:tcPr/>
                </a:tc>
                <a:tc>
                  <a:txBody>
                    <a:bodyPr/>
                    <a:lstStyle/>
                    <a:p>
                      <a:pPr algn="ctr"/>
                      <a:r>
                        <a:rPr lang="en-GB" sz="2400" b="1" dirty="0"/>
                        <a:t>64</a:t>
                      </a:r>
                    </a:p>
                  </a:txBody>
                  <a:tcPr/>
                </a:tc>
                <a:tc>
                  <a:txBody>
                    <a:bodyPr/>
                    <a:lstStyle/>
                    <a:p>
                      <a:pPr algn="ctr"/>
                      <a:r>
                        <a:rPr lang="en-GB" sz="2400" b="1" dirty="0"/>
                        <a:t>32</a:t>
                      </a:r>
                    </a:p>
                  </a:txBody>
                  <a:tcPr/>
                </a:tc>
                <a:tc>
                  <a:txBody>
                    <a:bodyPr/>
                    <a:lstStyle/>
                    <a:p>
                      <a:pPr algn="ctr"/>
                      <a:r>
                        <a:rPr lang="en-GB" sz="2400" b="1" dirty="0"/>
                        <a:t>16</a:t>
                      </a:r>
                    </a:p>
                  </a:txBody>
                  <a:tcPr/>
                </a:tc>
                <a:tc>
                  <a:txBody>
                    <a:bodyPr/>
                    <a:lstStyle/>
                    <a:p>
                      <a:pPr algn="ctr"/>
                      <a:r>
                        <a:rPr lang="en-GB" sz="2400" b="1" dirty="0"/>
                        <a:t>8</a:t>
                      </a:r>
                    </a:p>
                  </a:txBody>
                  <a:tcPr/>
                </a:tc>
                <a:tc>
                  <a:txBody>
                    <a:bodyPr/>
                    <a:lstStyle/>
                    <a:p>
                      <a:pPr algn="ctr"/>
                      <a:r>
                        <a:rPr lang="en-GB" sz="2400" b="1" dirty="0"/>
                        <a:t>4</a:t>
                      </a:r>
                    </a:p>
                  </a:txBody>
                  <a:tcPr/>
                </a:tc>
                <a:tc>
                  <a:txBody>
                    <a:bodyPr/>
                    <a:lstStyle/>
                    <a:p>
                      <a:pPr algn="ctr"/>
                      <a:r>
                        <a:rPr lang="en-GB" sz="2400" b="1" dirty="0"/>
                        <a:t>2</a:t>
                      </a:r>
                    </a:p>
                  </a:txBody>
                  <a:tcPr/>
                </a:tc>
                <a:tc>
                  <a:txBody>
                    <a:bodyPr/>
                    <a:lstStyle/>
                    <a:p>
                      <a:pPr algn="ctr"/>
                      <a:r>
                        <a:rPr lang="en-GB" sz="2400" b="1" dirty="0"/>
                        <a:t>1</a:t>
                      </a:r>
                    </a:p>
                  </a:txBody>
                  <a:tcPr/>
                </a:tc>
                <a:extLst>
                  <a:ext uri="{0D108BD9-81ED-4DB2-BD59-A6C34878D82A}">
                    <a16:rowId xmlns:a16="http://schemas.microsoft.com/office/drawing/2014/main" val="3448232441"/>
                  </a:ext>
                </a:extLst>
              </a:tr>
              <a:tr h="327574">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extLst>
                  <a:ext uri="{0D108BD9-81ED-4DB2-BD59-A6C34878D82A}">
                    <a16:rowId xmlns:a16="http://schemas.microsoft.com/office/drawing/2014/main" val="1264206236"/>
                  </a:ext>
                </a:extLst>
              </a:tr>
            </a:tbl>
          </a:graphicData>
        </a:graphic>
      </p:graphicFrame>
      <p:grpSp>
        <p:nvGrpSpPr>
          <p:cNvPr id="12" name="Invert"/>
          <p:cNvGrpSpPr/>
          <p:nvPr/>
        </p:nvGrpSpPr>
        <p:grpSpPr>
          <a:xfrm>
            <a:off x="6172200" y="3403593"/>
            <a:ext cx="5181600" cy="861446"/>
            <a:chOff x="6172200" y="3403593"/>
            <a:chExt cx="5181600" cy="861446"/>
          </a:xfrm>
        </p:grpSpPr>
        <p:graphicFrame>
          <p:nvGraphicFramePr>
            <p:cNvPr id="7" name="Content Placeholder 4"/>
            <p:cNvGraphicFramePr>
              <a:graphicFrameLocks/>
            </p:cNvGraphicFramePr>
            <p:nvPr>
              <p:extLst>
                <p:ext uri="{D42A27DB-BD31-4B8C-83A1-F6EECF244321}">
                  <p14:modId xmlns:p14="http://schemas.microsoft.com/office/powerpoint/2010/main" val="1702942828"/>
                </p:ext>
              </p:extLst>
            </p:nvPr>
          </p:nvGraphicFramePr>
          <p:xfrm>
            <a:off x="6172200" y="3807839"/>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extLst>
                    <a:ext uri="{0D108BD9-81ED-4DB2-BD59-A6C34878D82A}">
                      <a16:rowId xmlns:a16="http://schemas.microsoft.com/office/drawing/2014/main" val="1264206236"/>
                    </a:ext>
                  </a:extLst>
                </a:tr>
              </a:tbl>
            </a:graphicData>
          </a:graphic>
        </p:graphicFrame>
        <p:sp>
          <p:nvSpPr>
            <p:cNvPr id="10" name="Down Arrow 9"/>
            <p:cNvSpPr/>
            <p:nvPr/>
          </p:nvSpPr>
          <p:spPr>
            <a:xfrm>
              <a:off x="8502445" y="3403593"/>
              <a:ext cx="516194" cy="32543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grpSp>
        <p:nvGrpSpPr>
          <p:cNvPr id="14" name="Answer"/>
          <p:cNvGrpSpPr/>
          <p:nvPr/>
        </p:nvGrpSpPr>
        <p:grpSpPr>
          <a:xfrm>
            <a:off x="6179574" y="5276545"/>
            <a:ext cx="5181600" cy="871635"/>
            <a:chOff x="6179574" y="4315907"/>
            <a:chExt cx="5181600" cy="871635"/>
          </a:xfrm>
        </p:grpSpPr>
        <p:graphicFrame>
          <p:nvGraphicFramePr>
            <p:cNvPr id="15" name="Content Placeholder 4"/>
            <p:cNvGraphicFramePr>
              <a:graphicFrameLocks/>
            </p:cNvGraphicFramePr>
            <p:nvPr>
              <p:extLst>
                <p:ext uri="{D42A27DB-BD31-4B8C-83A1-F6EECF244321}">
                  <p14:modId xmlns:p14="http://schemas.microsoft.com/office/powerpoint/2010/main" val="2618646540"/>
                </p:ext>
              </p:extLst>
            </p:nvPr>
          </p:nvGraphicFramePr>
          <p:xfrm>
            <a:off x="6179574" y="4730342"/>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algn="ctr"/>
                        <a:endParaRPr lang="en-GB" sz="2400" b="1" dirty="0">
                          <a:solidFill>
                            <a:schemeClr val="tx1"/>
                          </a:solidFill>
                        </a:endParaRPr>
                      </a:p>
                    </a:txBody>
                    <a:tcPr/>
                  </a:tc>
                  <a:tc>
                    <a:txBody>
                      <a:bodyPr/>
                      <a:lstStyle/>
                      <a:p>
                        <a:pPr marL="0" algn="ctr" defTabSz="914400" rtl="0" eaLnBrk="1" latinLnBrk="0" hangingPunct="1"/>
                        <a:endParaRPr lang="en-GB" sz="2400" b="1" kern="1200" dirty="0">
                          <a:solidFill>
                            <a:schemeClr val="tx1"/>
                          </a:solidFill>
                          <a:latin typeface="+mn-lt"/>
                          <a:ea typeface="+mn-ea"/>
                          <a:cs typeface="+mn-cs"/>
                        </a:endParaRPr>
                      </a:p>
                    </a:txBody>
                    <a:tcPr/>
                  </a:tc>
                  <a:extLst>
                    <a:ext uri="{0D108BD9-81ED-4DB2-BD59-A6C34878D82A}">
                      <a16:rowId xmlns:a16="http://schemas.microsoft.com/office/drawing/2014/main" val="1264206236"/>
                    </a:ext>
                  </a:extLst>
                </a:tr>
              </a:tbl>
            </a:graphicData>
          </a:graphic>
        </p:graphicFrame>
        <p:sp>
          <p:nvSpPr>
            <p:cNvPr id="16" name="Down Arrow 15"/>
            <p:cNvSpPr/>
            <p:nvPr/>
          </p:nvSpPr>
          <p:spPr>
            <a:xfrm>
              <a:off x="8502445" y="4315907"/>
              <a:ext cx="516194" cy="32543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grpSp>
        <p:nvGrpSpPr>
          <p:cNvPr id="19" name="Add 1"/>
          <p:cNvGrpSpPr/>
          <p:nvPr/>
        </p:nvGrpSpPr>
        <p:grpSpPr>
          <a:xfrm>
            <a:off x="6179574" y="4318758"/>
            <a:ext cx="5181600" cy="868784"/>
            <a:chOff x="6179574" y="4318758"/>
            <a:chExt cx="5181600" cy="868784"/>
          </a:xfrm>
        </p:grpSpPr>
        <p:graphicFrame>
          <p:nvGraphicFramePr>
            <p:cNvPr id="8" name="Content Placeholder 4"/>
            <p:cNvGraphicFramePr>
              <a:graphicFrameLocks/>
            </p:cNvGraphicFramePr>
            <p:nvPr>
              <p:extLst>
                <p:ext uri="{D42A27DB-BD31-4B8C-83A1-F6EECF244321}">
                  <p14:modId xmlns:p14="http://schemas.microsoft.com/office/powerpoint/2010/main" val="1830877938"/>
                </p:ext>
              </p:extLst>
            </p:nvPr>
          </p:nvGraphicFramePr>
          <p:xfrm>
            <a:off x="6179574" y="4730342"/>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marL="0" algn="ctr" defTabSz="914400" rtl="0" eaLnBrk="1" latinLnBrk="0" hangingPunct="1"/>
                        <a:endParaRPr lang="en-GB" sz="2400" b="1" kern="1200" dirty="0">
                          <a:solidFill>
                            <a:schemeClr val="tx1"/>
                          </a:solidFill>
                          <a:latin typeface="+mn-lt"/>
                          <a:ea typeface="+mn-ea"/>
                          <a:cs typeface="+mn-cs"/>
                        </a:endParaRPr>
                      </a:p>
                    </a:txBody>
                    <a:tcPr/>
                  </a:tc>
                  <a:extLst>
                    <a:ext uri="{0D108BD9-81ED-4DB2-BD59-A6C34878D82A}">
                      <a16:rowId xmlns:a16="http://schemas.microsoft.com/office/drawing/2014/main" val="1264206236"/>
                    </a:ext>
                  </a:extLst>
                </a:tr>
              </a:tbl>
            </a:graphicData>
          </a:graphic>
        </p:graphicFrame>
        <p:sp>
          <p:nvSpPr>
            <p:cNvPr id="18" name="Plus 17"/>
            <p:cNvSpPr/>
            <p:nvPr/>
          </p:nvSpPr>
          <p:spPr>
            <a:xfrm>
              <a:off x="8572374" y="4318758"/>
              <a:ext cx="396000" cy="396000"/>
            </a:xfrm>
            <a:prstGeom prst="mathPl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Tree>
    <p:extLst>
      <p:ext uri="{BB962C8B-B14F-4D97-AF65-F5344CB8AC3E}">
        <p14:creationId xmlns:p14="http://schemas.microsoft.com/office/powerpoint/2010/main" val="170589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22" presetClass="entr" presetSubtype="1"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up)">
                                      <p:cBhvr>
                                        <p:cTn id="16" dur="10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par>
                          <p:cTn id="22" fill="hold">
                            <p:stCondLst>
                              <p:cond delay="500"/>
                            </p:stCondLst>
                            <p:childTnLst>
                              <p:par>
                                <p:cTn id="23" presetID="22" presetClass="entr" presetSubtype="1" fill="hold" nodeType="after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up)">
                                      <p:cBhvr>
                                        <p:cTn id="25" dur="10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500"/>
                                        <p:tgtEl>
                                          <p:spTgt spid="3">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childTnLst>
                                </p:cTn>
                              </p:par>
                            </p:childTnLst>
                          </p:cTn>
                        </p:par>
                        <p:par>
                          <p:cTn id="36" fill="hold">
                            <p:stCondLst>
                              <p:cond delay="500"/>
                            </p:stCondLst>
                            <p:childTnLst>
                              <p:par>
                                <p:cTn id="37" presetID="22" presetClass="entr" presetSubtype="1" fill="hold" nodeType="after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wipe(up)">
                                      <p:cBhvr>
                                        <p:cTn id="39" dur="1000"/>
                                        <p:tgtEl>
                                          <p:spTgt spid="19"/>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up)">
                                      <p:cBhvr>
                                        <p:cTn id="44"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Denary to Two’s Complement Practise</a:t>
            </a:r>
          </a:p>
        </p:txBody>
      </p:sp>
      <p:sp>
        <p:nvSpPr>
          <p:cNvPr id="3" name="Content Placeholder 2"/>
          <p:cNvSpPr>
            <a:spLocks noGrp="1"/>
          </p:cNvSpPr>
          <p:nvPr>
            <p:ph idx="1"/>
          </p:nvPr>
        </p:nvSpPr>
        <p:spPr/>
        <p:txBody>
          <a:bodyPr>
            <a:normAutofit fontScale="92500" lnSpcReduction="20000"/>
          </a:bodyPr>
          <a:lstStyle/>
          <a:p>
            <a:pPr marL="0" indent="0">
              <a:buNone/>
            </a:pPr>
            <a:r>
              <a:rPr lang="en-GB" b="1" dirty="0"/>
              <a:t>Convert the denary values to 8-bit two’s complement</a:t>
            </a:r>
          </a:p>
          <a:p>
            <a:pPr marL="971550" lvl="1" indent="-514350">
              <a:lnSpc>
                <a:spcPct val="150000"/>
              </a:lnSpc>
              <a:buFont typeface="+mj-lt"/>
              <a:buAutoNum type="arabicPeriod"/>
            </a:pPr>
            <a:r>
              <a:rPr lang="en-GB" sz="3000" b="1" dirty="0"/>
              <a:t>-2</a:t>
            </a:r>
          </a:p>
          <a:p>
            <a:pPr marL="971550" lvl="1" indent="-514350">
              <a:lnSpc>
                <a:spcPct val="150000"/>
              </a:lnSpc>
              <a:buFont typeface="+mj-lt"/>
              <a:buAutoNum type="arabicPeriod"/>
            </a:pPr>
            <a:r>
              <a:rPr lang="en-GB" sz="3000" b="1" dirty="0"/>
              <a:t>-17</a:t>
            </a:r>
          </a:p>
          <a:p>
            <a:pPr marL="971550" lvl="1" indent="-514350">
              <a:lnSpc>
                <a:spcPct val="150000"/>
              </a:lnSpc>
              <a:buFont typeface="+mj-lt"/>
              <a:buAutoNum type="arabicPeriod"/>
            </a:pPr>
            <a:r>
              <a:rPr lang="en-GB" sz="3000" b="1" dirty="0"/>
              <a:t>59</a:t>
            </a:r>
          </a:p>
          <a:p>
            <a:pPr marL="971550" lvl="1" indent="-514350">
              <a:lnSpc>
                <a:spcPct val="150000"/>
              </a:lnSpc>
              <a:buFont typeface="+mj-lt"/>
              <a:buAutoNum type="arabicPeriod"/>
            </a:pPr>
            <a:r>
              <a:rPr lang="en-GB" sz="3000" b="1" dirty="0"/>
              <a:t>-98</a:t>
            </a:r>
          </a:p>
          <a:p>
            <a:pPr marL="971550" lvl="1" indent="-514350">
              <a:lnSpc>
                <a:spcPct val="150000"/>
              </a:lnSpc>
              <a:buFont typeface="+mj-lt"/>
              <a:buAutoNum type="arabicPeriod"/>
            </a:pPr>
            <a:r>
              <a:rPr lang="en-GB" sz="3000" b="1" dirty="0"/>
              <a:t>-113</a:t>
            </a:r>
          </a:p>
          <a:p>
            <a:pPr marL="971550" lvl="1" indent="-514350">
              <a:lnSpc>
                <a:spcPct val="150000"/>
              </a:lnSpc>
              <a:buFont typeface="+mj-lt"/>
              <a:buAutoNum type="arabicPeriod"/>
            </a:pPr>
            <a:r>
              <a:rPr lang="en-GB" sz="3000" b="1" dirty="0"/>
              <a:t>-128</a:t>
            </a:r>
          </a:p>
          <a:p>
            <a:endParaRPr lang="en-GB" dirty="0"/>
          </a:p>
        </p:txBody>
      </p:sp>
    </p:spTree>
    <p:extLst>
      <p:ext uri="{BB962C8B-B14F-4D97-AF65-F5344CB8AC3E}">
        <p14:creationId xmlns:p14="http://schemas.microsoft.com/office/powerpoint/2010/main" val="3875776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chemeClr val="folHlink"/>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chemeClr val="folHlink"/>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chemeClr val="folHlink"/>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chemeClr val="folHlink"/>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chemeClr val="folHlink"/>
                                      </p:to>
                                    </p:animClr>
                                  </p:sub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Two’s Complement to Denary</a:t>
            </a:r>
          </a:p>
        </p:txBody>
      </p:sp>
      <p:sp>
        <p:nvSpPr>
          <p:cNvPr id="3" name="Content Placeholder 2"/>
          <p:cNvSpPr>
            <a:spLocks noGrp="1"/>
          </p:cNvSpPr>
          <p:nvPr>
            <p:ph sz="half" idx="1"/>
          </p:nvPr>
        </p:nvSpPr>
        <p:spPr>
          <a:xfrm>
            <a:off x="838200" y="1825625"/>
            <a:ext cx="6477000" cy="4807650"/>
          </a:xfrm>
        </p:spPr>
        <p:txBody>
          <a:bodyPr>
            <a:normAutofit/>
          </a:bodyPr>
          <a:lstStyle/>
          <a:p>
            <a:pPr marL="0" indent="0">
              <a:buNone/>
            </a:pPr>
            <a:r>
              <a:rPr lang="en-GB" b="1" dirty="0"/>
              <a:t>Convert:  1101 0101 </a:t>
            </a:r>
          </a:p>
          <a:p>
            <a:pPr>
              <a:spcBef>
                <a:spcPts val="4800"/>
              </a:spcBef>
            </a:pPr>
            <a:r>
              <a:rPr lang="en-GB" dirty="0"/>
              <a:t>Step 1:  invert 1s and 0s</a:t>
            </a:r>
          </a:p>
          <a:p>
            <a:pPr>
              <a:spcBef>
                <a:spcPts val="5400"/>
              </a:spcBef>
            </a:pPr>
            <a:r>
              <a:rPr lang="en-GB" dirty="0"/>
              <a:t>Step 2:  add 1</a:t>
            </a:r>
          </a:p>
          <a:p>
            <a:pPr>
              <a:spcBef>
                <a:spcPts val="8400"/>
              </a:spcBef>
            </a:pPr>
            <a:r>
              <a:rPr lang="en-GB" dirty="0"/>
              <a:t>Step 3:  convert to denary</a:t>
            </a:r>
          </a:p>
          <a:p>
            <a:pPr>
              <a:spcBef>
                <a:spcPts val="1200"/>
              </a:spcBef>
            </a:pPr>
            <a:r>
              <a:rPr lang="en-GB" dirty="0"/>
              <a:t>Step 4:  make it negative </a:t>
            </a:r>
            <a:r>
              <a:rPr lang="en-GB" dirty="0">
                <a:solidFill>
                  <a:srgbClr val="FF0000"/>
                </a:solidFill>
              </a:rPr>
              <a:t>if sign bit was 1</a:t>
            </a:r>
          </a:p>
        </p:txBody>
      </p:sp>
      <p:graphicFrame>
        <p:nvGraphicFramePr>
          <p:cNvPr id="5" name="Invert"/>
          <p:cNvGraphicFramePr>
            <a:graphicFrameLocks noGrp="1"/>
          </p:cNvGraphicFramePr>
          <p:nvPr>
            <p:ph sz="half" idx="2"/>
            <p:extLst>
              <p:ext uri="{D42A27DB-BD31-4B8C-83A1-F6EECF244321}">
                <p14:modId xmlns:p14="http://schemas.microsoft.com/office/powerpoint/2010/main" val="3591779421"/>
              </p:ext>
            </p:extLst>
          </p:nvPr>
        </p:nvGraphicFramePr>
        <p:xfrm>
          <a:off x="6179574" y="2401856"/>
          <a:ext cx="5181600" cy="9144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r>
                        <a:rPr lang="en-GB" sz="2400" b="1" dirty="0"/>
                        <a:t>1</a:t>
                      </a:r>
                    </a:p>
                  </a:txBody>
                  <a:tcPr/>
                </a:tc>
                <a:tc>
                  <a:txBody>
                    <a:bodyPr/>
                    <a:lstStyle/>
                    <a:p>
                      <a:pPr algn="ctr"/>
                      <a:r>
                        <a:rPr lang="en-GB" sz="2400" b="1" dirty="0"/>
                        <a:t>1</a:t>
                      </a:r>
                    </a:p>
                  </a:txBody>
                  <a:tcPr/>
                </a:tc>
                <a:tc>
                  <a:txBody>
                    <a:bodyPr/>
                    <a:lstStyle/>
                    <a:p>
                      <a:pPr algn="ctr"/>
                      <a:r>
                        <a:rPr lang="en-GB" sz="2400" b="1" dirty="0"/>
                        <a:t>0</a:t>
                      </a:r>
                    </a:p>
                  </a:txBody>
                  <a:tcPr/>
                </a:tc>
                <a:tc>
                  <a:txBody>
                    <a:bodyPr/>
                    <a:lstStyle/>
                    <a:p>
                      <a:pPr algn="ctr"/>
                      <a:r>
                        <a:rPr lang="en-GB" sz="2400" b="1" dirty="0"/>
                        <a:t>1</a:t>
                      </a:r>
                    </a:p>
                  </a:txBody>
                  <a:tcPr/>
                </a:tc>
                <a:tc>
                  <a:txBody>
                    <a:bodyPr/>
                    <a:lstStyle/>
                    <a:p>
                      <a:pPr algn="ctr"/>
                      <a:r>
                        <a:rPr lang="en-GB" sz="2400" b="1" dirty="0"/>
                        <a:t>0</a:t>
                      </a:r>
                    </a:p>
                  </a:txBody>
                  <a:tcPr/>
                </a:tc>
                <a:tc>
                  <a:txBody>
                    <a:bodyPr/>
                    <a:lstStyle/>
                    <a:p>
                      <a:pPr algn="ctr"/>
                      <a:r>
                        <a:rPr lang="en-GB" sz="2400" b="1" dirty="0"/>
                        <a:t>1</a:t>
                      </a:r>
                    </a:p>
                  </a:txBody>
                  <a:tcPr/>
                </a:tc>
                <a:tc>
                  <a:txBody>
                    <a:bodyPr/>
                    <a:lstStyle/>
                    <a:p>
                      <a:pPr algn="ctr"/>
                      <a:r>
                        <a:rPr lang="en-GB" sz="2400" b="1" dirty="0"/>
                        <a:t>0</a:t>
                      </a:r>
                    </a:p>
                  </a:txBody>
                  <a:tcPr/>
                </a:tc>
                <a:tc>
                  <a:txBody>
                    <a:bodyPr/>
                    <a:lstStyle/>
                    <a:p>
                      <a:pPr algn="ctr"/>
                      <a:r>
                        <a:rPr lang="en-GB" sz="2400" b="1" dirty="0"/>
                        <a:t>1</a:t>
                      </a:r>
                    </a:p>
                  </a:txBody>
                  <a:tcPr/>
                </a:tc>
                <a:extLst>
                  <a:ext uri="{0D108BD9-81ED-4DB2-BD59-A6C34878D82A}">
                    <a16:rowId xmlns:a16="http://schemas.microsoft.com/office/drawing/2014/main" val="3448232441"/>
                  </a:ext>
                </a:extLst>
              </a:tr>
              <a:tr h="432000">
                <a:tc>
                  <a:txBody>
                    <a:bodyPr/>
                    <a:lstStyle/>
                    <a:p>
                      <a:pPr algn="ctr"/>
                      <a:r>
                        <a:rPr lang="en-GB" sz="2400" b="1" dirty="0"/>
                        <a:t>0</a:t>
                      </a:r>
                    </a:p>
                  </a:txBody>
                  <a:tcPr/>
                </a:tc>
                <a:tc>
                  <a:txBody>
                    <a:bodyPr/>
                    <a:lstStyle/>
                    <a:p>
                      <a:pPr algn="ctr"/>
                      <a:r>
                        <a:rPr lang="en-GB" sz="2400" b="1" dirty="0"/>
                        <a:t>0</a:t>
                      </a:r>
                    </a:p>
                  </a:txBody>
                  <a:tcPr/>
                </a:tc>
                <a:tc>
                  <a:txBody>
                    <a:bodyPr/>
                    <a:lstStyle/>
                    <a:p>
                      <a:pPr algn="ctr"/>
                      <a:r>
                        <a:rPr lang="en-GB" sz="2400" b="1" dirty="0"/>
                        <a:t>1</a:t>
                      </a:r>
                    </a:p>
                  </a:txBody>
                  <a:tcPr/>
                </a:tc>
                <a:tc>
                  <a:txBody>
                    <a:bodyPr/>
                    <a:lstStyle/>
                    <a:p>
                      <a:pPr algn="ctr"/>
                      <a:r>
                        <a:rPr lang="en-GB" sz="2400" b="1" dirty="0"/>
                        <a:t>0</a:t>
                      </a:r>
                    </a:p>
                  </a:txBody>
                  <a:tcPr/>
                </a:tc>
                <a:tc>
                  <a:txBody>
                    <a:bodyPr/>
                    <a:lstStyle/>
                    <a:p>
                      <a:pPr algn="ctr"/>
                      <a:r>
                        <a:rPr lang="en-GB" sz="2400" b="1" dirty="0"/>
                        <a:t>1</a:t>
                      </a:r>
                    </a:p>
                  </a:txBody>
                  <a:tcPr/>
                </a:tc>
                <a:tc>
                  <a:txBody>
                    <a:bodyPr/>
                    <a:lstStyle/>
                    <a:p>
                      <a:pPr algn="ctr"/>
                      <a:r>
                        <a:rPr lang="en-GB" sz="2400" b="1" dirty="0"/>
                        <a:t>0</a:t>
                      </a:r>
                    </a:p>
                  </a:txBody>
                  <a:tcPr/>
                </a:tc>
                <a:tc>
                  <a:txBody>
                    <a:bodyPr/>
                    <a:lstStyle/>
                    <a:p>
                      <a:pPr algn="ctr"/>
                      <a:r>
                        <a:rPr lang="en-GB" sz="2400" b="1" dirty="0"/>
                        <a:t>1</a:t>
                      </a:r>
                    </a:p>
                  </a:txBody>
                  <a:tcPr/>
                </a:tc>
                <a:tc>
                  <a:txBody>
                    <a:bodyPr/>
                    <a:lstStyle/>
                    <a:p>
                      <a:pPr algn="ctr"/>
                      <a:r>
                        <a:rPr lang="en-GB" sz="2400" b="1" dirty="0"/>
                        <a:t>0</a:t>
                      </a:r>
                    </a:p>
                  </a:txBody>
                  <a:tcPr/>
                </a:tc>
                <a:extLst>
                  <a:ext uri="{0D108BD9-81ED-4DB2-BD59-A6C34878D82A}">
                    <a16:rowId xmlns:a16="http://schemas.microsoft.com/office/drawing/2014/main" val="1264206236"/>
                  </a:ext>
                </a:extLst>
              </a:tr>
            </a:tbl>
          </a:graphicData>
        </a:graphic>
      </p:graphicFrame>
      <p:grpSp>
        <p:nvGrpSpPr>
          <p:cNvPr id="14" name="Binary"/>
          <p:cNvGrpSpPr/>
          <p:nvPr/>
        </p:nvGrpSpPr>
        <p:grpSpPr>
          <a:xfrm>
            <a:off x="6179574" y="4315651"/>
            <a:ext cx="5181600" cy="871635"/>
            <a:chOff x="6179574" y="4315907"/>
            <a:chExt cx="5181600" cy="871635"/>
          </a:xfrm>
        </p:grpSpPr>
        <p:graphicFrame>
          <p:nvGraphicFramePr>
            <p:cNvPr id="15" name="Content Placeholder 4"/>
            <p:cNvGraphicFramePr>
              <a:graphicFrameLocks/>
            </p:cNvGraphicFramePr>
            <p:nvPr>
              <p:extLst>
                <p:ext uri="{D42A27DB-BD31-4B8C-83A1-F6EECF244321}">
                  <p14:modId xmlns:p14="http://schemas.microsoft.com/office/powerpoint/2010/main" val="1045002087"/>
                </p:ext>
              </p:extLst>
            </p:nvPr>
          </p:nvGraphicFramePr>
          <p:xfrm>
            <a:off x="6179574" y="4730342"/>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r>
                          <a:rPr lang="en-GB" sz="2400" b="1" dirty="0"/>
                          <a:t>0</a:t>
                        </a:r>
                      </a:p>
                    </a:txBody>
                    <a:tcPr/>
                  </a:tc>
                  <a:tc>
                    <a:txBody>
                      <a:bodyPr/>
                      <a:lstStyle/>
                      <a:p>
                        <a:pPr algn="ctr"/>
                        <a:r>
                          <a:rPr lang="en-GB" sz="2400" b="1" dirty="0"/>
                          <a:t>0</a:t>
                        </a:r>
                      </a:p>
                    </a:txBody>
                    <a:tcPr/>
                  </a:tc>
                  <a:tc>
                    <a:txBody>
                      <a:bodyPr/>
                      <a:lstStyle/>
                      <a:p>
                        <a:pPr algn="ctr"/>
                        <a:r>
                          <a:rPr lang="en-GB" sz="2400" b="1" dirty="0"/>
                          <a:t>1</a:t>
                        </a:r>
                      </a:p>
                    </a:txBody>
                    <a:tcPr/>
                  </a:tc>
                  <a:tc>
                    <a:txBody>
                      <a:bodyPr/>
                      <a:lstStyle/>
                      <a:p>
                        <a:pPr algn="ctr"/>
                        <a:r>
                          <a:rPr lang="en-GB" sz="2400" b="1" dirty="0"/>
                          <a:t>0</a:t>
                        </a:r>
                      </a:p>
                    </a:txBody>
                    <a:tcPr/>
                  </a:tc>
                  <a:tc>
                    <a:txBody>
                      <a:bodyPr/>
                      <a:lstStyle/>
                      <a:p>
                        <a:pPr algn="ctr"/>
                        <a:r>
                          <a:rPr lang="en-GB" sz="2400" b="1" dirty="0"/>
                          <a:t>1</a:t>
                        </a:r>
                      </a:p>
                    </a:txBody>
                    <a:tcPr/>
                  </a:tc>
                  <a:tc>
                    <a:txBody>
                      <a:bodyPr/>
                      <a:lstStyle/>
                      <a:p>
                        <a:pPr algn="ctr"/>
                        <a:r>
                          <a:rPr lang="en-GB" sz="2400" b="1" dirty="0"/>
                          <a:t>0</a:t>
                        </a:r>
                      </a:p>
                    </a:txBody>
                    <a:tcPr/>
                  </a:tc>
                  <a:tc>
                    <a:txBody>
                      <a:bodyPr/>
                      <a:lstStyle/>
                      <a:p>
                        <a:pPr algn="ctr"/>
                        <a:r>
                          <a:rPr lang="en-GB" sz="2400" b="1" dirty="0"/>
                          <a:t>1</a:t>
                        </a:r>
                      </a:p>
                    </a:txBody>
                    <a:tcPr/>
                  </a:tc>
                  <a:tc>
                    <a:txBody>
                      <a:bodyPr/>
                      <a:lstStyle/>
                      <a:p>
                        <a:pPr marL="0" algn="ctr" defTabSz="914400" rtl="0" eaLnBrk="1" latinLnBrk="0" hangingPunct="1"/>
                        <a:r>
                          <a:rPr lang="en-GB" sz="2400" b="1" kern="1200" dirty="0">
                            <a:solidFill>
                              <a:schemeClr val="lt1"/>
                            </a:solidFill>
                            <a:latin typeface="+mn-lt"/>
                            <a:ea typeface="+mn-ea"/>
                            <a:cs typeface="+mn-cs"/>
                          </a:rPr>
                          <a:t>1</a:t>
                        </a:r>
                      </a:p>
                    </a:txBody>
                    <a:tcPr/>
                  </a:tc>
                  <a:extLst>
                    <a:ext uri="{0D108BD9-81ED-4DB2-BD59-A6C34878D82A}">
                      <a16:rowId xmlns:a16="http://schemas.microsoft.com/office/drawing/2014/main" val="1264206236"/>
                    </a:ext>
                  </a:extLst>
                </a:tr>
              </a:tbl>
            </a:graphicData>
          </a:graphic>
        </p:graphicFrame>
        <p:sp>
          <p:nvSpPr>
            <p:cNvPr id="16" name="Down Arrow 15"/>
            <p:cNvSpPr/>
            <p:nvPr/>
          </p:nvSpPr>
          <p:spPr>
            <a:xfrm>
              <a:off x="8502445" y="4315907"/>
              <a:ext cx="516194" cy="32543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9" name="Add 1"/>
          <p:cNvGrpSpPr/>
          <p:nvPr/>
        </p:nvGrpSpPr>
        <p:grpSpPr>
          <a:xfrm>
            <a:off x="6179574" y="3357864"/>
            <a:ext cx="5181600" cy="868784"/>
            <a:chOff x="6179574" y="4318758"/>
            <a:chExt cx="5181600" cy="868784"/>
          </a:xfrm>
        </p:grpSpPr>
        <p:graphicFrame>
          <p:nvGraphicFramePr>
            <p:cNvPr id="8" name="Content Placeholder 4"/>
            <p:cNvGraphicFramePr>
              <a:graphicFrameLocks/>
            </p:cNvGraphicFramePr>
            <p:nvPr/>
          </p:nvGraphicFramePr>
          <p:xfrm>
            <a:off x="6179574" y="4730342"/>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marL="0" algn="ctr" defTabSz="914400" rtl="0" eaLnBrk="1" latinLnBrk="0" hangingPunct="1"/>
                        <a:r>
                          <a:rPr lang="en-GB" sz="2400" b="1" kern="1200" dirty="0">
                            <a:solidFill>
                              <a:schemeClr val="lt1"/>
                            </a:solidFill>
                            <a:latin typeface="+mn-lt"/>
                            <a:ea typeface="+mn-ea"/>
                            <a:cs typeface="+mn-cs"/>
                          </a:rPr>
                          <a:t>1</a:t>
                        </a:r>
                      </a:p>
                    </a:txBody>
                    <a:tcPr/>
                  </a:tc>
                  <a:extLst>
                    <a:ext uri="{0D108BD9-81ED-4DB2-BD59-A6C34878D82A}">
                      <a16:rowId xmlns:a16="http://schemas.microsoft.com/office/drawing/2014/main" val="1264206236"/>
                    </a:ext>
                  </a:extLst>
                </a:tr>
              </a:tbl>
            </a:graphicData>
          </a:graphic>
        </p:graphicFrame>
        <p:sp>
          <p:nvSpPr>
            <p:cNvPr id="18" name="Plus 17"/>
            <p:cNvSpPr/>
            <p:nvPr/>
          </p:nvSpPr>
          <p:spPr>
            <a:xfrm>
              <a:off x="8572374" y="4318758"/>
              <a:ext cx="396000" cy="396000"/>
            </a:xfrm>
            <a:prstGeom prst="mathPlus">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43"/>
          <p:cNvGrpSpPr/>
          <p:nvPr/>
        </p:nvGrpSpPr>
        <p:grpSpPr>
          <a:xfrm>
            <a:off x="8405204" y="5273010"/>
            <a:ext cx="704039" cy="1119042"/>
            <a:chOff x="8405204" y="5273010"/>
            <a:chExt cx="704039" cy="1119042"/>
          </a:xfrm>
        </p:grpSpPr>
        <p:sp>
          <p:nvSpPr>
            <p:cNvPr id="10" name="Down Arrow 9"/>
            <p:cNvSpPr/>
            <p:nvPr/>
          </p:nvSpPr>
          <p:spPr>
            <a:xfrm>
              <a:off x="8502445" y="5273010"/>
              <a:ext cx="516194" cy="32543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p:cNvSpPr txBox="1"/>
            <p:nvPr/>
          </p:nvSpPr>
          <p:spPr>
            <a:xfrm>
              <a:off x="8405204" y="5684166"/>
              <a:ext cx="704039" cy="707886"/>
            </a:xfrm>
            <a:prstGeom prst="rect">
              <a:avLst/>
            </a:prstGeom>
            <a:noFill/>
          </p:spPr>
          <p:txBody>
            <a:bodyPr wrap="none" rtlCol="0">
              <a:spAutoFit/>
            </a:bodyPr>
            <a:lstStyle/>
            <a:p>
              <a:r>
                <a:rPr lang="en-GB" sz="4000" dirty="0"/>
                <a:t>43</a:t>
              </a:r>
            </a:p>
          </p:txBody>
        </p:sp>
      </p:grpSp>
      <p:grpSp>
        <p:nvGrpSpPr>
          <p:cNvPr id="4" name="-43"/>
          <p:cNvGrpSpPr/>
          <p:nvPr/>
        </p:nvGrpSpPr>
        <p:grpSpPr>
          <a:xfrm>
            <a:off x="9282891" y="5684166"/>
            <a:ext cx="1457997" cy="707886"/>
            <a:chOff x="9282891" y="5706550"/>
            <a:chExt cx="1457997" cy="707886"/>
          </a:xfrm>
        </p:grpSpPr>
        <p:sp>
          <p:nvSpPr>
            <p:cNvPr id="20" name="TextBox 19"/>
            <p:cNvSpPr txBox="1"/>
            <p:nvPr/>
          </p:nvSpPr>
          <p:spPr>
            <a:xfrm>
              <a:off x="9781971" y="5706550"/>
              <a:ext cx="958917" cy="707886"/>
            </a:xfrm>
            <a:prstGeom prst="rect">
              <a:avLst/>
            </a:prstGeom>
            <a:noFill/>
          </p:spPr>
          <p:txBody>
            <a:bodyPr wrap="none" rtlCol="0">
              <a:spAutoFit/>
            </a:bodyPr>
            <a:lstStyle/>
            <a:p>
              <a:r>
                <a:rPr lang="en-GB" sz="4000" b="1" dirty="0"/>
                <a:t>–43</a:t>
              </a:r>
            </a:p>
          </p:txBody>
        </p:sp>
        <p:sp>
          <p:nvSpPr>
            <p:cNvPr id="21" name="Down Arrow 20"/>
            <p:cNvSpPr/>
            <p:nvPr/>
          </p:nvSpPr>
          <p:spPr>
            <a:xfrm rot="16200000">
              <a:off x="9187510" y="5897777"/>
              <a:ext cx="516194" cy="32543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9E3F5D86-A06B-47F9-B041-9B60B78341B3}"/>
              </a:ext>
            </a:extLst>
          </p:cNvPr>
          <p:cNvGrpSpPr/>
          <p:nvPr/>
        </p:nvGrpSpPr>
        <p:grpSpPr>
          <a:xfrm>
            <a:off x="1782704" y="1302405"/>
            <a:ext cx="1292341" cy="972165"/>
            <a:chOff x="1771274" y="1302405"/>
            <a:chExt cx="1292341" cy="972165"/>
          </a:xfrm>
        </p:grpSpPr>
        <p:sp>
          <p:nvSpPr>
            <p:cNvPr id="7" name="Oval 6">
              <a:extLst>
                <a:ext uri="{FF2B5EF4-FFF2-40B4-BE49-F238E27FC236}">
                  <a16:creationId xmlns:a16="http://schemas.microsoft.com/office/drawing/2014/main" id="{18CC92FD-0E49-4094-A3BF-3F9D1670408F}"/>
                </a:ext>
              </a:extLst>
            </p:cNvPr>
            <p:cNvSpPr/>
            <p:nvPr/>
          </p:nvSpPr>
          <p:spPr>
            <a:xfrm>
              <a:off x="2263140" y="1802765"/>
              <a:ext cx="308610" cy="47180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A33227C-E3C9-4774-B95A-CB9B657C3347}"/>
                </a:ext>
              </a:extLst>
            </p:cNvPr>
            <p:cNvSpPr txBox="1"/>
            <p:nvPr/>
          </p:nvSpPr>
          <p:spPr>
            <a:xfrm>
              <a:off x="1771274" y="1302405"/>
              <a:ext cx="1292341" cy="523220"/>
            </a:xfrm>
            <a:prstGeom prst="rect">
              <a:avLst/>
            </a:prstGeom>
            <a:noFill/>
          </p:spPr>
          <p:txBody>
            <a:bodyPr wrap="none" rtlCol="0">
              <a:spAutoFit/>
            </a:bodyPr>
            <a:lstStyle/>
            <a:p>
              <a:pPr algn="ctr"/>
              <a:r>
                <a:rPr lang="en-GB" sz="2800" b="1" dirty="0">
                  <a:solidFill>
                    <a:srgbClr val="7030A0"/>
                  </a:solidFill>
                </a:rPr>
                <a:t>Sign bit</a:t>
              </a:r>
            </a:p>
          </p:txBody>
        </p:sp>
      </p:grpSp>
    </p:spTree>
    <p:extLst>
      <p:ext uri="{BB962C8B-B14F-4D97-AF65-F5344CB8AC3E}">
        <p14:creationId xmlns:p14="http://schemas.microsoft.com/office/powerpoint/2010/main" val="2008228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1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1500"/>
                                        <p:tgtEl>
                                          <p:spTgt spid="3">
                                            <p:txEl>
                                              <p:pRg st="1" end="1"/>
                                            </p:txEl>
                                          </p:spTgt>
                                        </p:tgtEl>
                                      </p:cBhvr>
                                    </p:animEffect>
                                  </p:childTnLst>
                                </p:cTn>
                              </p:par>
                            </p:childTnLst>
                          </p:cTn>
                        </p:par>
                        <p:par>
                          <p:cTn id="13" fill="hold">
                            <p:stCondLst>
                              <p:cond delay="1500"/>
                            </p:stCondLst>
                            <p:childTnLst>
                              <p:par>
                                <p:cTn id="14" presetID="22" presetClass="entr" presetSubtype="1"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up)">
                                      <p:cBhvr>
                                        <p:cTn id="16" dur="1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wipe(left)">
                                      <p:cBhvr>
                                        <p:cTn id="21" dur="1000"/>
                                        <p:tgtEl>
                                          <p:spTgt spid="3">
                                            <p:txEl>
                                              <p:pRg st="2" end="2"/>
                                            </p:txEl>
                                          </p:spTgt>
                                        </p:tgtEl>
                                      </p:cBhvr>
                                    </p:animEffect>
                                  </p:childTnLst>
                                </p:cTn>
                              </p:par>
                            </p:childTnLst>
                          </p:cTn>
                        </p:par>
                        <p:par>
                          <p:cTn id="22" fill="hold">
                            <p:stCondLst>
                              <p:cond delay="1000"/>
                            </p:stCondLst>
                            <p:childTnLst>
                              <p:par>
                                <p:cTn id="23" presetID="22" presetClass="entr" presetSubtype="1" fill="hold" nodeType="after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wipe(up)">
                                      <p:cBhvr>
                                        <p:cTn id="25" dur="1500"/>
                                        <p:tgtEl>
                                          <p:spTgt spid="19"/>
                                        </p:tgtEl>
                                      </p:cBhvr>
                                    </p:animEffect>
                                  </p:childTnLst>
                                </p:cTn>
                              </p:par>
                            </p:childTnLst>
                          </p:cTn>
                        </p:par>
                        <p:par>
                          <p:cTn id="26" fill="hold">
                            <p:stCondLst>
                              <p:cond delay="2500"/>
                            </p:stCondLst>
                            <p:childTnLst>
                              <p:par>
                                <p:cTn id="27" presetID="22" presetClass="entr" presetSubtype="1" fill="hold"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wipe(up)">
                                      <p:cBhvr>
                                        <p:cTn id="29" dur="1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wipe(left)">
                                      <p:cBhvr>
                                        <p:cTn id="34" dur="1500"/>
                                        <p:tgtEl>
                                          <p:spTgt spid="3">
                                            <p:txEl>
                                              <p:pRg st="3" end="3"/>
                                            </p:txEl>
                                          </p:spTgt>
                                        </p:tgtEl>
                                      </p:cBhvr>
                                    </p:animEffect>
                                  </p:childTnLst>
                                </p:cTn>
                              </p:par>
                            </p:childTnLst>
                          </p:cTn>
                        </p:par>
                        <p:par>
                          <p:cTn id="35" fill="hold">
                            <p:stCondLst>
                              <p:cond delay="1500"/>
                            </p:stCondLst>
                            <p:childTnLst>
                              <p:par>
                                <p:cTn id="36" presetID="22" presetClass="entr" presetSubtype="1" fill="hold" nodeType="after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wipe(up)">
                                      <p:cBhvr>
                                        <p:cTn id="38" dur="1500"/>
                                        <p:tgtEl>
                                          <p:spTgt spid="6"/>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animEffect transition="in" filter="wipe(left)">
                                      <p:cBhvr>
                                        <p:cTn id="43" dur="2000"/>
                                        <p:tgtEl>
                                          <p:spTgt spid="3">
                                            <p:txEl>
                                              <p:pRg st="4" end="4"/>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wipe(up)">
                                      <p:cBhvr>
                                        <p:cTn id="48" dur="1000"/>
                                        <p:tgtEl>
                                          <p:spTgt spid="11"/>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nodeType="clickEffect">
                                  <p:stCondLst>
                                    <p:cond delay="0"/>
                                  </p:stCondLst>
                                  <p:childTnLst>
                                    <p:set>
                                      <p:cBhvr>
                                        <p:cTn id="52" dur="1" fill="hold">
                                          <p:stCondLst>
                                            <p:cond delay="0"/>
                                          </p:stCondLst>
                                        </p:cTn>
                                        <p:tgtEl>
                                          <p:spTgt spid="4"/>
                                        </p:tgtEl>
                                        <p:attrNameLst>
                                          <p:attrName>style.visibility</p:attrName>
                                        </p:attrNameLst>
                                      </p:cBhvr>
                                      <p:to>
                                        <p:strVal val="visible"/>
                                      </p:to>
                                    </p:set>
                                    <p:animEffect transition="in" filter="wipe(left)">
                                      <p:cBhvr>
                                        <p:cTn id="53"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Two’s Complement to Denary</a:t>
            </a:r>
          </a:p>
        </p:txBody>
      </p:sp>
      <p:sp>
        <p:nvSpPr>
          <p:cNvPr id="3" name="Content Placeholder 2"/>
          <p:cNvSpPr>
            <a:spLocks noGrp="1"/>
          </p:cNvSpPr>
          <p:nvPr>
            <p:ph sz="half" idx="1"/>
          </p:nvPr>
        </p:nvSpPr>
        <p:spPr>
          <a:xfrm>
            <a:off x="838200" y="1825625"/>
            <a:ext cx="5181600" cy="4807650"/>
          </a:xfrm>
        </p:spPr>
        <p:txBody>
          <a:bodyPr>
            <a:normAutofit/>
          </a:bodyPr>
          <a:lstStyle/>
          <a:p>
            <a:pPr marL="0" indent="0">
              <a:buNone/>
            </a:pPr>
            <a:r>
              <a:rPr lang="en-GB" b="1" dirty="0"/>
              <a:t>Convert:   </a:t>
            </a:r>
          </a:p>
          <a:p>
            <a:pPr>
              <a:spcBef>
                <a:spcPts val="4800"/>
              </a:spcBef>
            </a:pPr>
            <a:r>
              <a:rPr lang="en-GB" dirty="0"/>
              <a:t>Step 1:  </a:t>
            </a:r>
          </a:p>
          <a:p>
            <a:pPr>
              <a:spcBef>
                <a:spcPts val="5400"/>
              </a:spcBef>
            </a:pPr>
            <a:r>
              <a:rPr lang="en-GB" dirty="0"/>
              <a:t>Step 2:  </a:t>
            </a:r>
          </a:p>
          <a:p>
            <a:pPr>
              <a:spcBef>
                <a:spcPts val="8400"/>
              </a:spcBef>
            </a:pPr>
            <a:r>
              <a:rPr lang="en-GB" dirty="0"/>
              <a:t>Step 3:  </a:t>
            </a:r>
          </a:p>
          <a:p>
            <a:pPr>
              <a:spcBef>
                <a:spcPts val="1200"/>
              </a:spcBef>
            </a:pPr>
            <a:r>
              <a:rPr lang="en-GB" dirty="0"/>
              <a:t>Step 4:  </a:t>
            </a:r>
          </a:p>
        </p:txBody>
      </p:sp>
      <p:graphicFrame>
        <p:nvGraphicFramePr>
          <p:cNvPr id="5" name="Invert"/>
          <p:cNvGraphicFramePr>
            <a:graphicFrameLocks noGrp="1"/>
          </p:cNvGraphicFramePr>
          <p:nvPr>
            <p:ph sz="half" idx="2"/>
            <p:extLst>
              <p:ext uri="{D42A27DB-BD31-4B8C-83A1-F6EECF244321}">
                <p14:modId xmlns:p14="http://schemas.microsoft.com/office/powerpoint/2010/main" val="1511264474"/>
              </p:ext>
            </p:extLst>
          </p:nvPr>
        </p:nvGraphicFramePr>
        <p:xfrm>
          <a:off x="6179574" y="2401856"/>
          <a:ext cx="5181600" cy="9144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extLst>
                  <a:ext uri="{0D108BD9-81ED-4DB2-BD59-A6C34878D82A}">
                    <a16:rowId xmlns:a16="http://schemas.microsoft.com/office/drawing/2014/main" val="3448232441"/>
                  </a:ext>
                </a:extLst>
              </a:tr>
              <a:tr h="432000">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extLst>
                  <a:ext uri="{0D108BD9-81ED-4DB2-BD59-A6C34878D82A}">
                    <a16:rowId xmlns:a16="http://schemas.microsoft.com/office/drawing/2014/main" val="1264206236"/>
                  </a:ext>
                </a:extLst>
              </a:tr>
            </a:tbl>
          </a:graphicData>
        </a:graphic>
      </p:graphicFrame>
      <p:graphicFrame>
        <p:nvGraphicFramePr>
          <p:cNvPr id="15" name="Content Placeholder 4"/>
          <p:cNvGraphicFramePr>
            <a:graphicFrameLocks/>
          </p:cNvGraphicFramePr>
          <p:nvPr>
            <p:extLst>
              <p:ext uri="{D42A27DB-BD31-4B8C-83A1-F6EECF244321}">
                <p14:modId xmlns:p14="http://schemas.microsoft.com/office/powerpoint/2010/main" val="3367145375"/>
              </p:ext>
            </p:extLst>
          </p:nvPr>
        </p:nvGraphicFramePr>
        <p:xfrm>
          <a:off x="6179574" y="4730086"/>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marL="0" algn="ctr" defTabSz="914400" rtl="0" eaLnBrk="1" latinLnBrk="0" hangingPunct="1"/>
                      <a:endParaRPr lang="en-GB" sz="2400" b="1" kern="1200" dirty="0">
                        <a:solidFill>
                          <a:schemeClr val="lt1"/>
                        </a:solidFill>
                        <a:latin typeface="+mn-lt"/>
                        <a:ea typeface="+mn-ea"/>
                        <a:cs typeface="+mn-cs"/>
                      </a:endParaRPr>
                    </a:p>
                  </a:txBody>
                  <a:tcPr/>
                </a:tc>
                <a:extLst>
                  <a:ext uri="{0D108BD9-81ED-4DB2-BD59-A6C34878D82A}">
                    <a16:rowId xmlns:a16="http://schemas.microsoft.com/office/drawing/2014/main" val="1264206236"/>
                  </a:ext>
                </a:extLst>
              </a:tr>
            </a:tbl>
          </a:graphicData>
        </a:graphic>
      </p:graphicFrame>
      <p:graphicFrame>
        <p:nvGraphicFramePr>
          <p:cNvPr id="8" name="Content Placeholder 4"/>
          <p:cNvGraphicFramePr>
            <a:graphicFrameLocks/>
          </p:cNvGraphicFramePr>
          <p:nvPr>
            <p:extLst>
              <p:ext uri="{D42A27DB-BD31-4B8C-83A1-F6EECF244321}">
                <p14:modId xmlns:p14="http://schemas.microsoft.com/office/powerpoint/2010/main" val="664899868"/>
              </p:ext>
            </p:extLst>
          </p:nvPr>
        </p:nvGraphicFramePr>
        <p:xfrm>
          <a:off x="6179574" y="3769448"/>
          <a:ext cx="5181600" cy="457200"/>
        </p:xfrm>
        <a:graphic>
          <a:graphicData uri="http://schemas.openxmlformats.org/drawingml/2006/table">
            <a:tbl>
              <a:tblPr firstRow="1" bandRow="1">
                <a:tableStyleId>{5C22544A-7EE6-4342-B048-85BDC9FD1C3A}</a:tableStyleId>
              </a:tblPr>
              <a:tblGrid>
                <a:gridCol w="647700">
                  <a:extLst>
                    <a:ext uri="{9D8B030D-6E8A-4147-A177-3AD203B41FA5}">
                      <a16:colId xmlns:a16="http://schemas.microsoft.com/office/drawing/2014/main" val="3752001263"/>
                    </a:ext>
                  </a:extLst>
                </a:gridCol>
                <a:gridCol w="647700">
                  <a:extLst>
                    <a:ext uri="{9D8B030D-6E8A-4147-A177-3AD203B41FA5}">
                      <a16:colId xmlns:a16="http://schemas.microsoft.com/office/drawing/2014/main" val="124773828"/>
                    </a:ext>
                  </a:extLst>
                </a:gridCol>
                <a:gridCol w="647700">
                  <a:extLst>
                    <a:ext uri="{9D8B030D-6E8A-4147-A177-3AD203B41FA5}">
                      <a16:colId xmlns:a16="http://schemas.microsoft.com/office/drawing/2014/main" val="1761091464"/>
                    </a:ext>
                  </a:extLst>
                </a:gridCol>
                <a:gridCol w="647700">
                  <a:extLst>
                    <a:ext uri="{9D8B030D-6E8A-4147-A177-3AD203B41FA5}">
                      <a16:colId xmlns:a16="http://schemas.microsoft.com/office/drawing/2014/main" val="1984086049"/>
                    </a:ext>
                  </a:extLst>
                </a:gridCol>
                <a:gridCol w="647700">
                  <a:extLst>
                    <a:ext uri="{9D8B030D-6E8A-4147-A177-3AD203B41FA5}">
                      <a16:colId xmlns:a16="http://schemas.microsoft.com/office/drawing/2014/main" val="3280982054"/>
                    </a:ext>
                  </a:extLst>
                </a:gridCol>
                <a:gridCol w="647700">
                  <a:extLst>
                    <a:ext uri="{9D8B030D-6E8A-4147-A177-3AD203B41FA5}">
                      <a16:colId xmlns:a16="http://schemas.microsoft.com/office/drawing/2014/main" val="2851863884"/>
                    </a:ext>
                  </a:extLst>
                </a:gridCol>
                <a:gridCol w="647700">
                  <a:extLst>
                    <a:ext uri="{9D8B030D-6E8A-4147-A177-3AD203B41FA5}">
                      <a16:colId xmlns:a16="http://schemas.microsoft.com/office/drawing/2014/main" val="2380363282"/>
                    </a:ext>
                  </a:extLst>
                </a:gridCol>
                <a:gridCol w="647700">
                  <a:extLst>
                    <a:ext uri="{9D8B030D-6E8A-4147-A177-3AD203B41FA5}">
                      <a16:colId xmlns:a16="http://schemas.microsoft.com/office/drawing/2014/main" val="2822140852"/>
                    </a:ext>
                  </a:extLst>
                </a:gridCol>
              </a:tblGrid>
              <a:tr h="432000">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algn="ctr"/>
                      <a:endParaRPr lang="en-GB" sz="2400" b="1" dirty="0"/>
                    </a:p>
                  </a:txBody>
                  <a:tcPr/>
                </a:tc>
                <a:tc>
                  <a:txBody>
                    <a:bodyPr/>
                    <a:lstStyle/>
                    <a:p>
                      <a:pPr marL="0" algn="ctr" defTabSz="914400" rtl="0" eaLnBrk="1" latinLnBrk="0" hangingPunct="1"/>
                      <a:endParaRPr lang="en-GB" sz="2400" b="1" kern="1200" dirty="0">
                        <a:solidFill>
                          <a:schemeClr val="lt1"/>
                        </a:solidFill>
                        <a:latin typeface="+mn-lt"/>
                        <a:ea typeface="+mn-ea"/>
                        <a:cs typeface="+mn-cs"/>
                      </a:endParaRPr>
                    </a:p>
                  </a:txBody>
                  <a:tcPr/>
                </a:tc>
                <a:extLst>
                  <a:ext uri="{0D108BD9-81ED-4DB2-BD59-A6C34878D82A}">
                    <a16:rowId xmlns:a16="http://schemas.microsoft.com/office/drawing/2014/main" val="1264206236"/>
                  </a:ext>
                </a:extLst>
              </a:tr>
            </a:tbl>
          </a:graphicData>
        </a:graphic>
      </p:graphicFrame>
    </p:spTree>
    <p:extLst>
      <p:ext uri="{BB962C8B-B14F-4D97-AF65-F5344CB8AC3E}">
        <p14:creationId xmlns:p14="http://schemas.microsoft.com/office/powerpoint/2010/main" val="32530605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Two’s Complement to Denary Practise</a:t>
            </a:r>
          </a:p>
        </p:txBody>
      </p:sp>
      <p:sp>
        <p:nvSpPr>
          <p:cNvPr id="3" name="Content Placeholder 2"/>
          <p:cNvSpPr>
            <a:spLocks noGrp="1"/>
          </p:cNvSpPr>
          <p:nvPr>
            <p:ph idx="1"/>
          </p:nvPr>
        </p:nvSpPr>
        <p:spPr/>
        <p:txBody>
          <a:bodyPr>
            <a:normAutofit fontScale="92500" lnSpcReduction="10000"/>
          </a:bodyPr>
          <a:lstStyle/>
          <a:p>
            <a:pPr marL="0" indent="0">
              <a:buNone/>
            </a:pPr>
            <a:r>
              <a:rPr lang="en-GB" b="1" dirty="0"/>
              <a:t>Convert the 8-bit two’s complement values to denary</a:t>
            </a:r>
          </a:p>
          <a:p>
            <a:pPr marL="971550" lvl="1" indent="-514350">
              <a:lnSpc>
                <a:spcPct val="150000"/>
              </a:lnSpc>
              <a:buFont typeface="+mj-lt"/>
              <a:buAutoNum type="arabicPeriod"/>
            </a:pPr>
            <a:r>
              <a:rPr lang="en-GB" sz="3000" b="1" dirty="0"/>
              <a:t>1010 1010</a:t>
            </a:r>
          </a:p>
          <a:p>
            <a:pPr marL="971550" lvl="1" indent="-514350">
              <a:lnSpc>
                <a:spcPct val="150000"/>
              </a:lnSpc>
              <a:buFont typeface="+mj-lt"/>
              <a:buAutoNum type="arabicPeriod"/>
            </a:pPr>
            <a:r>
              <a:rPr lang="en-GB" sz="3000" b="1" dirty="0"/>
              <a:t>1000 0110 </a:t>
            </a:r>
          </a:p>
          <a:p>
            <a:pPr marL="971550" lvl="1" indent="-514350">
              <a:lnSpc>
                <a:spcPct val="150000"/>
              </a:lnSpc>
              <a:buFont typeface="+mj-lt"/>
              <a:buAutoNum type="arabicPeriod"/>
            </a:pPr>
            <a:r>
              <a:rPr lang="en-GB" sz="3000" b="1" dirty="0"/>
              <a:t>0011 0110 </a:t>
            </a:r>
          </a:p>
          <a:p>
            <a:pPr marL="971550" lvl="1" indent="-514350">
              <a:lnSpc>
                <a:spcPct val="150000"/>
              </a:lnSpc>
              <a:buFont typeface="+mj-lt"/>
              <a:buAutoNum type="arabicPeriod"/>
            </a:pPr>
            <a:r>
              <a:rPr lang="en-GB" sz="3000" b="1" dirty="0"/>
              <a:t>1101 1000 </a:t>
            </a:r>
          </a:p>
          <a:p>
            <a:pPr marL="971550" lvl="1" indent="-514350">
              <a:lnSpc>
                <a:spcPct val="150000"/>
              </a:lnSpc>
              <a:buFont typeface="+mj-lt"/>
              <a:buAutoNum type="arabicPeriod"/>
            </a:pPr>
            <a:r>
              <a:rPr lang="en-GB" sz="3000" b="1" dirty="0"/>
              <a:t>1010 1010 </a:t>
            </a:r>
          </a:p>
          <a:p>
            <a:pPr marL="971550" lvl="1" indent="-514350">
              <a:lnSpc>
                <a:spcPct val="150000"/>
              </a:lnSpc>
              <a:buFont typeface="+mj-lt"/>
              <a:buAutoNum type="arabicPeriod"/>
            </a:pPr>
            <a:r>
              <a:rPr lang="en-GB" sz="3000" b="1" dirty="0"/>
              <a:t>1111 0111 </a:t>
            </a:r>
            <a:endParaRPr lang="en-GB" b="1" dirty="0"/>
          </a:p>
        </p:txBody>
      </p:sp>
    </p:spTree>
    <p:extLst>
      <p:ext uri="{BB962C8B-B14F-4D97-AF65-F5344CB8AC3E}">
        <p14:creationId xmlns:p14="http://schemas.microsoft.com/office/powerpoint/2010/main" val="1362984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chemeClr val="folHlink"/>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chemeClr val="folHlink"/>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chemeClr val="folHlink"/>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chemeClr val="folHlink"/>
                                      </p:to>
                                    </p:animClr>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subTnLst>
                                    <p:animClr clrSpc="rgb" dir="cw">
                                      <p:cBhvr override="childStyle">
                                        <p:cTn dur="1" fill="hold" display="0" masterRel="nextClick" afterEffect="1"/>
                                        <p:tgtEl>
                                          <p:spTgt spid="3">
                                            <p:txEl>
                                              <p:pRg st="5" end="5"/>
                                            </p:txEl>
                                          </p:spTgt>
                                        </p:tgtEl>
                                        <p:attrNameLst>
                                          <p:attrName>ppt_c</p:attrName>
                                        </p:attrNameLst>
                                      </p:cBhvr>
                                      <p:to>
                                        <a:schemeClr val="folHlink"/>
                                      </p:to>
                                    </p:animClr>
                                  </p:sub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Plan</a:t>
            </a:r>
          </a:p>
        </p:txBody>
      </p:sp>
      <p:graphicFrame>
        <p:nvGraphicFramePr>
          <p:cNvPr id="5" name="Content Placeholder 4"/>
          <p:cNvGraphicFramePr>
            <a:graphicFrameLocks noGrp="1"/>
          </p:cNvGraphicFramePr>
          <p:nvPr>
            <p:ph idx="1"/>
          </p:nvPr>
        </p:nvGraphicFramePr>
        <p:xfrm>
          <a:off x="2042160" y="1825625"/>
          <a:ext cx="810768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4" name="Straight Arrow Connector 3"/>
          <p:cNvCxnSpPr/>
          <p:nvPr/>
        </p:nvCxnSpPr>
        <p:spPr>
          <a:xfrm>
            <a:off x="762000" y="4966044"/>
            <a:ext cx="1080000" cy="0"/>
          </a:xfrm>
          <a:prstGeom prst="straightConnector1">
            <a:avLst/>
          </a:prstGeom>
          <a:ln w="762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10393680" y="4966044"/>
            <a:ext cx="1080000" cy="0"/>
          </a:xfrm>
          <a:prstGeom prst="straightConnector1">
            <a:avLst/>
          </a:prstGeom>
          <a:ln w="762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2682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graphicEl>
                                              <a:dgm id="{DFA48299-B840-4714-A5F6-769C74D74113}"/>
                                            </p:graphicEl>
                                          </p:spTgt>
                                        </p:tgtEl>
                                        <p:attrNameLst>
                                          <p:attrName>style.visibility</p:attrName>
                                        </p:attrNameLst>
                                      </p:cBhvr>
                                      <p:to>
                                        <p:strVal val="visible"/>
                                      </p:to>
                                    </p:set>
                                    <p:animEffect transition="in" filter="wipe(left)">
                                      <p:cBhvr>
                                        <p:cTn id="7" dur="500"/>
                                        <p:tgtEl>
                                          <p:spTgt spid="5">
                                            <p:graphicEl>
                                              <a:dgm id="{DFA48299-B840-4714-A5F6-769C74D74113}"/>
                                            </p:graphic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graphicEl>
                                              <a:dgm id="{19C32B8D-512E-49A1-A0E6-109384C61E4D}"/>
                                            </p:graphicEl>
                                          </p:spTgt>
                                        </p:tgtEl>
                                        <p:attrNameLst>
                                          <p:attrName>style.visibility</p:attrName>
                                        </p:attrNameLst>
                                      </p:cBhvr>
                                      <p:to>
                                        <p:strVal val="visible"/>
                                      </p:to>
                                    </p:set>
                                    <p:animEffect transition="in" filter="wipe(left)">
                                      <p:cBhvr>
                                        <p:cTn id="11" dur="500"/>
                                        <p:tgtEl>
                                          <p:spTgt spid="5">
                                            <p:graphicEl>
                                              <a:dgm id="{19C32B8D-512E-49A1-A0E6-109384C61E4D}"/>
                                            </p:graphic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
                                            <p:graphicEl>
                                              <a:dgm id="{AAD30B60-88C6-4919-B6DD-9F480459E84E}"/>
                                            </p:graphicEl>
                                          </p:spTgt>
                                        </p:tgtEl>
                                        <p:attrNameLst>
                                          <p:attrName>style.visibility</p:attrName>
                                        </p:attrNameLst>
                                      </p:cBhvr>
                                      <p:to>
                                        <p:strVal val="visible"/>
                                      </p:to>
                                    </p:set>
                                    <p:animEffect transition="in" filter="wipe(left)">
                                      <p:cBhvr>
                                        <p:cTn id="15" dur="500"/>
                                        <p:tgtEl>
                                          <p:spTgt spid="5">
                                            <p:graphicEl>
                                              <a:dgm id="{AAD30B60-88C6-4919-B6DD-9F480459E84E}"/>
                                            </p:graphic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
                                            <p:graphicEl>
                                              <a:dgm id="{0DFDFC6D-8604-4378-B6A3-6A6720006C95}"/>
                                            </p:graphicEl>
                                          </p:spTgt>
                                        </p:tgtEl>
                                        <p:attrNameLst>
                                          <p:attrName>style.visibility</p:attrName>
                                        </p:attrNameLst>
                                      </p:cBhvr>
                                      <p:to>
                                        <p:strVal val="visible"/>
                                      </p:to>
                                    </p:set>
                                    <p:animEffect transition="in" filter="wipe(left)">
                                      <p:cBhvr>
                                        <p:cTn id="19" dur="500"/>
                                        <p:tgtEl>
                                          <p:spTgt spid="5">
                                            <p:graphicEl>
                                              <a:dgm id="{0DFDFC6D-8604-4378-B6A3-6A6720006C95}"/>
                                            </p:graphic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5">
                                            <p:graphicEl>
                                              <a:dgm id="{3451A250-69C4-4911-A975-CCB8D5F6053B}"/>
                                            </p:graphicEl>
                                          </p:spTgt>
                                        </p:tgtEl>
                                        <p:attrNameLst>
                                          <p:attrName>style.visibility</p:attrName>
                                        </p:attrNameLst>
                                      </p:cBhvr>
                                      <p:to>
                                        <p:strVal val="visible"/>
                                      </p:to>
                                    </p:set>
                                    <p:animEffect transition="in" filter="wipe(left)">
                                      <p:cBhvr>
                                        <p:cTn id="23" dur="500"/>
                                        <p:tgtEl>
                                          <p:spTgt spid="5">
                                            <p:graphicEl>
                                              <a:dgm id="{3451A250-69C4-4911-A975-CCB8D5F6053B}"/>
                                            </p:graphicEl>
                                          </p:spTgt>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5">
                                            <p:graphicEl>
                                              <a:dgm id="{56AFEC8A-7D45-4965-A718-64DE087BA59E}"/>
                                            </p:graphicEl>
                                          </p:spTgt>
                                        </p:tgtEl>
                                        <p:attrNameLst>
                                          <p:attrName>style.visibility</p:attrName>
                                        </p:attrNameLst>
                                      </p:cBhvr>
                                      <p:to>
                                        <p:strVal val="visible"/>
                                      </p:to>
                                    </p:set>
                                    <p:animEffect transition="in" filter="wipe(left)">
                                      <p:cBhvr>
                                        <p:cTn id="27" dur="500"/>
                                        <p:tgtEl>
                                          <p:spTgt spid="5">
                                            <p:graphicEl>
                                              <a:dgm id="{56AFEC8A-7D45-4965-A718-64DE087BA59E}"/>
                                            </p:graphicEl>
                                          </p:spTgt>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5">
                                            <p:graphicEl>
                                              <a:dgm id="{17253025-0BE3-46B4-B2C8-BFD879D75B26}"/>
                                            </p:graphicEl>
                                          </p:spTgt>
                                        </p:tgtEl>
                                        <p:attrNameLst>
                                          <p:attrName>style.visibility</p:attrName>
                                        </p:attrNameLst>
                                      </p:cBhvr>
                                      <p:to>
                                        <p:strVal val="visible"/>
                                      </p:to>
                                    </p:set>
                                    <p:animEffect transition="in" filter="wipe(left)">
                                      <p:cBhvr>
                                        <p:cTn id="31" dur="500"/>
                                        <p:tgtEl>
                                          <p:spTgt spid="5">
                                            <p:graphicEl>
                                              <a:dgm id="{17253025-0BE3-46B4-B2C8-BFD879D75B26}"/>
                                            </p:graphicEl>
                                          </p:spTgt>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5">
                                            <p:graphicEl>
                                              <a:dgm id="{B2D4CD90-7709-4B59-AC85-D09667CFC12B}"/>
                                            </p:graphicEl>
                                          </p:spTgt>
                                        </p:tgtEl>
                                        <p:attrNameLst>
                                          <p:attrName>style.visibility</p:attrName>
                                        </p:attrNameLst>
                                      </p:cBhvr>
                                      <p:to>
                                        <p:strVal val="visible"/>
                                      </p:to>
                                    </p:set>
                                    <p:animEffect transition="in" filter="wipe(left)">
                                      <p:cBhvr>
                                        <p:cTn id="35" dur="500"/>
                                        <p:tgtEl>
                                          <p:spTgt spid="5">
                                            <p:graphicEl>
                                              <a:dgm id="{B2D4CD90-7709-4B59-AC85-D09667CFC12B}"/>
                                            </p:graphicEl>
                                          </p:spTgt>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5">
                                            <p:graphicEl>
                                              <a:dgm id="{056CCBB6-5CE0-4348-89C6-99FB2D3AB62B}"/>
                                            </p:graphicEl>
                                          </p:spTgt>
                                        </p:tgtEl>
                                        <p:attrNameLst>
                                          <p:attrName>style.visibility</p:attrName>
                                        </p:attrNameLst>
                                      </p:cBhvr>
                                      <p:to>
                                        <p:strVal val="visible"/>
                                      </p:to>
                                    </p:set>
                                    <p:animEffect transition="in" filter="wipe(left)">
                                      <p:cBhvr>
                                        <p:cTn id="39" dur="500"/>
                                        <p:tgtEl>
                                          <p:spTgt spid="5">
                                            <p:graphicEl>
                                              <a:dgm id="{056CCBB6-5CE0-4348-89C6-99FB2D3AB62B}"/>
                                            </p:graphicEl>
                                          </p:spTgt>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5">
                                            <p:graphicEl>
                                              <a:dgm id="{90709722-0E94-45E4-BEDD-48CB660682DD}"/>
                                            </p:graphicEl>
                                          </p:spTgt>
                                        </p:tgtEl>
                                        <p:attrNameLst>
                                          <p:attrName>style.visibility</p:attrName>
                                        </p:attrNameLst>
                                      </p:cBhvr>
                                      <p:to>
                                        <p:strVal val="visible"/>
                                      </p:to>
                                    </p:set>
                                    <p:animEffect transition="in" filter="wipe(left)">
                                      <p:cBhvr>
                                        <p:cTn id="43" dur="500"/>
                                        <p:tgtEl>
                                          <p:spTgt spid="5">
                                            <p:graphicEl>
                                              <a:dgm id="{90709722-0E94-45E4-BEDD-48CB660682DD}"/>
                                            </p:graphicEl>
                                          </p:spTgt>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5">
                                            <p:graphicEl>
                                              <a:dgm id="{EB2E52AE-8FCF-47D0-B499-CFCFAF1883A9}"/>
                                            </p:graphicEl>
                                          </p:spTgt>
                                        </p:tgtEl>
                                        <p:attrNameLst>
                                          <p:attrName>style.visibility</p:attrName>
                                        </p:attrNameLst>
                                      </p:cBhvr>
                                      <p:to>
                                        <p:strVal val="visible"/>
                                      </p:to>
                                    </p:set>
                                    <p:animEffect transition="in" filter="wipe(left)">
                                      <p:cBhvr>
                                        <p:cTn id="47" dur="500"/>
                                        <p:tgtEl>
                                          <p:spTgt spid="5">
                                            <p:graphicEl>
                                              <a:dgm id="{EB2E52AE-8FCF-47D0-B499-CFCFAF1883A9}"/>
                                            </p:graphicEl>
                                          </p:spTgt>
                                        </p:tgtEl>
                                      </p:cBhvr>
                                    </p:animEffect>
                                  </p:childTnLst>
                                </p:cTn>
                              </p:par>
                            </p:childTnLst>
                          </p:cTn>
                        </p:par>
                        <p:par>
                          <p:cTn id="48" fill="hold">
                            <p:stCondLst>
                              <p:cond delay="5500"/>
                            </p:stCondLst>
                            <p:childTnLst>
                              <p:par>
                                <p:cTn id="49" presetID="22" presetClass="entr" presetSubtype="8" fill="hold" grpId="0" nodeType="afterEffect">
                                  <p:stCondLst>
                                    <p:cond delay="0"/>
                                  </p:stCondLst>
                                  <p:childTnLst>
                                    <p:set>
                                      <p:cBhvr>
                                        <p:cTn id="50" dur="1" fill="hold">
                                          <p:stCondLst>
                                            <p:cond delay="0"/>
                                          </p:stCondLst>
                                        </p:cTn>
                                        <p:tgtEl>
                                          <p:spTgt spid="5">
                                            <p:graphicEl>
                                              <a:dgm id="{C92F1771-01AA-4FF3-B7EC-0229DB7A592C}"/>
                                            </p:graphicEl>
                                          </p:spTgt>
                                        </p:tgtEl>
                                        <p:attrNameLst>
                                          <p:attrName>style.visibility</p:attrName>
                                        </p:attrNameLst>
                                      </p:cBhvr>
                                      <p:to>
                                        <p:strVal val="visible"/>
                                      </p:to>
                                    </p:set>
                                    <p:animEffect transition="in" filter="wipe(left)">
                                      <p:cBhvr>
                                        <p:cTn id="51" dur="500"/>
                                        <p:tgtEl>
                                          <p:spTgt spid="5">
                                            <p:graphicEl>
                                              <a:dgm id="{C92F1771-01AA-4FF3-B7EC-0229DB7A592C}"/>
                                            </p:graphicEl>
                                          </p:spTgt>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nodeType="clickEffect">
                                  <p:stCondLst>
                                    <p:cond delay="0"/>
                                  </p:stCondLst>
                                  <p:childTnLst>
                                    <p:set>
                                      <p:cBhvr>
                                        <p:cTn id="55" dur="1" fill="hold">
                                          <p:stCondLst>
                                            <p:cond delay="0"/>
                                          </p:stCondLst>
                                        </p:cTn>
                                        <p:tgtEl>
                                          <p:spTgt spid="4"/>
                                        </p:tgtEl>
                                        <p:attrNameLst>
                                          <p:attrName>style.visibility</p:attrName>
                                        </p:attrNameLst>
                                      </p:cBhvr>
                                      <p:to>
                                        <p:strVal val="visible"/>
                                      </p:to>
                                    </p:set>
                                    <p:animEffect transition="in" filter="wipe(left)">
                                      <p:cBhvr>
                                        <p:cTn id="56" dur="1500"/>
                                        <p:tgtEl>
                                          <p:spTgt spid="4"/>
                                        </p:tgtEl>
                                      </p:cBhvr>
                                    </p:animEffect>
                                  </p:childTnLst>
                                </p:cTn>
                              </p:par>
                              <p:par>
                                <p:cTn id="57" presetID="22" presetClass="entr" presetSubtype="2" fill="hold" nodeType="withEffect">
                                  <p:stCondLst>
                                    <p:cond delay="0"/>
                                  </p:stCondLst>
                                  <p:childTnLst>
                                    <p:set>
                                      <p:cBhvr>
                                        <p:cTn id="58" dur="1" fill="hold">
                                          <p:stCondLst>
                                            <p:cond delay="0"/>
                                          </p:stCondLst>
                                        </p:cTn>
                                        <p:tgtEl>
                                          <p:spTgt spid="6"/>
                                        </p:tgtEl>
                                        <p:attrNameLst>
                                          <p:attrName>style.visibility</p:attrName>
                                        </p:attrNameLst>
                                      </p:cBhvr>
                                      <p:to>
                                        <p:strVal val="visible"/>
                                      </p:to>
                                    </p:set>
                                    <p:animEffect transition="in" filter="wipe(right)">
                                      <p:cBhvr>
                                        <p:cTn id="59" dur="1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Floating-Point</a:t>
            </a:r>
          </a:p>
        </p:txBody>
      </p:sp>
      <p:sp>
        <p:nvSpPr>
          <p:cNvPr id="3" name="Subtitle 2"/>
          <p:cNvSpPr>
            <a:spLocks noGrp="1"/>
          </p:cNvSpPr>
          <p:nvPr>
            <p:ph type="body" idx="1"/>
          </p:nvPr>
        </p:nvSpPr>
        <p:spPr/>
        <p:txBody>
          <a:bodyPr/>
          <a:lstStyle/>
          <a:p>
            <a:r>
              <a:rPr lang="en-GB"/>
              <a:t>Real numbers</a:t>
            </a:r>
            <a:endParaRPr lang="en-GB" dirty="0"/>
          </a:p>
        </p:txBody>
      </p:sp>
    </p:spTree>
    <p:extLst>
      <p:ext uri="{BB962C8B-B14F-4D97-AF65-F5344CB8AC3E}">
        <p14:creationId xmlns:p14="http://schemas.microsoft.com/office/powerpoint/2010/main" val="29385423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Learning Objectives</a:t>
            </a:r>
          </a:p>
        </p:txBody>
      </p:sp>
      <p:sp>
        <p:nvSpPr>
          <p:cNvPr id="3" name="Content Placeholder 2"/>
          <p:cNvSpPr>
            <a:spLocks noGrp="1"/>
          </p:cNvSpPr>
          <p:nvPr>
            <p:ph idx="1"/>
          </p:nvPr>
        </p:nvSpPr>
        <p:spPr/>
        <p:txBody>
          <a:bodyPr/>
          <a:lstStyle/>
          <a:p>
            <a:r>
              <a:rPr lang="en-GB" dirty="0"/>
              <a:t>Describe and exemplify floating-point representation of positive and negative real numbers, using the terms mantissa and exponent</a:t>
            </a:r>
          </a:p>
          <a:p>
            <a:r>
              <a:rPr lang="en-GB" dirty="0"/>
              <a:t>Describe the relationship between the number of bits assigned to the mantissa / exponent, and the range and precision of floating-point numbers</a:t>
            </a:r>
          </a:p>
          <a:p>
            <a:r>
              <a:rPr lang="en-GB" b="1" dirty="0"/>
              <a:t>All exemplification is expected to be in binary</a:t>
            </a:r>
          </a:p>
        </p:txBody>
      </p:sp>
    </p:spTree>
    <p:extLst>
      <p:ext uri="{BB962C8B-B14F-4D97-AF65-F5344CB8AC3E}">
        <p14:creationId xmlns:p14="http://schemas.microsoft.com/office/powerpoint/2010/main" val="2126234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Binary place values</a:t>
            </a:r>
          </a:p>
        </p:txBody>
      </p:sp>
      <p:graphicFrame>
        <p:nvGraphicFramePr>
          <p:cNvPr id="12" name="Content Placeholder 3"/>
          <p:cNvGraphicFramePr>
            <a:graphicFrameLocks/>
          </p:cNvGraphicFramePr>
          <p:nvPr>
            <p:extLst>
              <p:ext uri="{D42A27DB-BD31-4B8C-83A1-F6EECF244321}">
                <p14:modId xmlns:p14="http://schemas.microsoft.com/office/powerpoint/2010/main" val="2146342184"/>
              </p:ext>
            </p:extLst>
          </p:nvPr>
        </p:nvGraphicFramePr>
        <p:xfrm>
          <a:off x="838200" y="1975299"/>
          <a:ext cx="9900000" cy="518160"/>
        </p:xfrm>
        <a:graphic>
          <a:graphicData uri="http://schemas.openxmlformats.org/drawingml/2006/table">
            <a:tbl>
              <a:tblPr firstRow="1" bandRow="1">
                <a:tableStyleId>{5C22544A-7EE6-4342-B048-85BDC9FD1C3A}</a:tableStyleId>
              </a:tblPr>
              <a:tblGrid>
                <a:gridCol w="900000">
                  <a:extLst>
                    <a:ext uri="{9D8B030D-6E8A-4147-A177-3AD203B41FA5}">
                      <a16:colId xmlns:a16="http://schemas.microsoft.com/office/drawing/2014/main" val="2266144099"/>
                    </a:ext>
                  </a:extLst>
                </a:gridCol>
                <a:gridCol w="900000">
                  <a:extLst>
                    <a:ext uri="{9D8B030D-6E8A-4147-A177-3AD203B41FA5}">
                      <a16:colId xmlns:a16="http://schemas.microsoft.com/office/drawing/2014/main" val="3652321586"/>
                    </a:ext>
                  </a:extLst>
                </a:gridCol>
                <a:gridCol w="900000">
                  <a:extLst>
                    <a:ext uri="{9D8B030D-6E8A-4147-A177-3AD203B41FA5}">
                      <a16:colId xmlns:a16="http://schemas.microsoft.com/office/drawing/2014/main" val="172167503"/>
                    </a:ext>
                  </a:extLst>
                </a:gridCol>
                <a:gridCol w="1080000">
                  <a:extLst>
                    <a:ext uri="{9D8B030D-6E8A-4147-A177-3AD203B41FA5}">
                      <a16:colId xmlns:a16="http://schemas.microsoft.com/office/drawing/2014/main" val="4161919552"/>
                    </a:ext>
                  </a:extLst>
                </a:gridCol>
                <a:gridCol w="1260000">
                  <a:extLst>
                    <a:ext uri="{9D8B030D-6E8A-4147-A177-3AD203B41FA5}">
                      <a16:colId xmlns:a16="http://schemas.microsoft.com/office/drawing/2014/main" val="3428327251"/>
                    </a:ext>
                  </a:extLst>
                </a:gridCol>
                <a:gridCol w="1440000">
                  <a:extLst>
                    <a:ext uri="{9D8B030D-6E8A-4147-A177-3AD203B41FA5}">
                      <a16:colId xmlns:a16="http://schemas.microsoft.com/office/drawing/2014/main" val="2311804972"/>
                    </a:ext>
                  </a:extLst>
                </a:gridCol>
                <a:gridCol w="1620000">
                  <a:extLst>
                    <a:ext uri="{9D8B030D-6E8A-4147-A177-3AD203B41FA5}">
                      <a16:colId xmlns:a16="http://schemas.microsoft.com/office/drawing/2014/main" val="3374490253"/>
                    </a:ext>
                  </a:extLst>
                </a:gridCol>
                <a:gridCol w="1800000">
                  <a:extLst>
                    <a:ext uri="{9D8B030D-6E8A-4147-A177-3AD203B41FA5}">
                      <a16:colId xmlns:a16="http://schemas.microsoft.com/office/drawing/2014/main" val="3202091787"/>
                    </a:ext>
                  </a:extLst>
                </a:gridCol>
              </a:tblGrid>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dirty="0"/>
                        <a:t>2</a:t>
                      </a:r>
                      <a:r>
                        <a:rPr lang="en-GB" sz="2800" baseline="30000" dirty="0"/>
                        <a:t>0</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dirty="0"/>
                        <a:t>2</a:t>
                      </a:r>
                      <a:r>
                        <a:rPr lang="en-GB" sz="2800" baseline="30000" dirty="0"/>
                        <a:t>-1</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dirty="0"/>
                        <a:t>2</a:t>
                      </a:r>
                      <a:r>
                        <a:rPr lang="en-GB" sz="2800" baseline="30000" dirty="0"/>
                        <a:t>-2</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dirty="0"/>
                        <a:t>2</a:t>
                      </a:r>
                      <a:r>
                        <a:rPr lang="en-GB" sz="2800" baseline="30000" dirty="0"/>
                        <a:t>-3</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dirty="0"/>
                        <a:t>2</a:t>
                      </a:r>
                      <a:r>
                        <a:rPr lang="en-GB" sz="2800" baseline="30000" dirty="0"/>
                        <a:t>-4</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dirty="0"/>
                        <a:t>2</a:t>
                      </a:r>
                      <a:r>
                        <a:rPr lang="en-GB" sz="2800" baseline="30000" dirty="0"/>
                        <a:t>-5</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2800" dirty="0"/>
                        <a:t>2</a:t>
                      </a:r>
                      <a:r>
                        <a:rPr lang="en-GB" sz="2800" baseline="30000" dirty="0"/>
                        <a:t>-6</a:t>
                      </a:r>
                    </a:p>
                  </a:txBody>
                  <a:tcPr/>
                </a:tc>
                <a:tc>
                  <a:txBody>
                    <a:bodyPr/>
                    <a:lstStyle/>
                    <a:p>
                      <a:pPr algn="ctr"/>
                      <a:r>
                        <a:rPr lang="en-GB" sz="2800" dirty="0"/>
                        <a:t>2</a:t>
                      </a:r>
                      <a:r>
                        <a:rPr lang="en-GB" sz="2800" baseline="30000" dirty="0"/>
                        <a:t>-7</a:t>
                      </a:r>
                    </a:p>
                  </a:txBody>
                  <a:tcPr/>
                </a:tc>
                <a:extLst>
                  <a:ext uri="{0D108BD9-81ED-4DB2-BD59-A6C34878D82A}">
                    <a16:rowId xmlns:a16="http://schemas.microsoft.com/office/drawing/2014/main" val="1015777907"/>
                  </a:ext>
                </a:extLst>
              </a:tr>
            </a:tbl>
          </a:graphicData>
        </a:graphic>
      </p:graphicFrame>
      <p:graphicFrame>
        <p:nvGraphicFramePr>
          <p:cNvPr id="14" name="Content Placeholder 3"/>
          <p:cNvGraphicFramePr>
            <a:graphicFrameLocks/>
          </p:cNvGraphicFramePr>
          <p:nvPr>
            <p:extLst>
              <p:ext uri="{D42A27DB-BD31-4B8C-83A1-F6EECF244321}">
                <p14:modId xmlns:p14="http://schemas.microsoft.com/office/powerpoint/2010/main" val="2031534099"/>
              </p:ext>
            </p:extLst>
          </p:nvPr>
        </p:nvGraphicFramePr>
        <p:xfrm>
          <a:off x="883276" y="4464819"/>
          <a:ext cx="9900000" cy="518160"/>
        </p:xfrm>
        <a:graphic>
          <a:graphicData uri="http://schemas.openxmlformats.org/drawingml/2006/table">
            <a:tbl>
              <a:tblPr firstRow="1" bandRow="1">
                <a:tableStyleId>{5C22544A-7EE6-4342-B048-85BDC9FD1C3A}</a:tableStyleId>
              </a:tblPr>
              <a:tblGrid>
                <a:gridCol w="900000">
                  <a:extLst>
                    <a:ext uri="{9D8B030D-6E8A-4147-A177-3AD203B41FA5}">
                      <a16:colId xmlns:a16="http://schemas.microsoft.com/office/drawing/2014/main" val="2266144099"/>
                    </a:ext>
                  </a:extLst>
                </a:gridCol>
                <a:gridCol w="900000">
                  <a:extLst>
                    <a:ext uri="{9D8B030D-6E8A-4147-A177-3AD203B41FA5}">
                      <a16:colId xmlns:a16="http://schemas.microsoft.com/office/drawing/2014/main" val="3652321586"/>
                    </a:ext>
                  </a:extLst>
                </a:gridCol>
                <a:gridCol w="900000">
                  <a:extLst>
                    <a:ext uri="{9D8B030D-6E8A-4147-A177-3AD203B41FA5}">
                      <a16:colId xmlns:a16="http://schemas.microsoft.com/office/drawing/2014/main" val="172167503"/>
                    </a:ext>
                  </a:extLst>
                </a:gridCol>
                <a:gridCol w="1080000">
                  <a:extLst>
                    <a:ext uri="{9D8B030D-6E8A-4147-A177-3AD203B41FA5}">
                      <a16:colId xmlns:a16="http://schemas.microsoft.com/office/drawing/2014/main" val="4161919552"/>
                    </a:ext>
                  </a:extLst>
                </a:gridCol>
                <a:gridCol w="1260000">
                  <a:extLst>
                    <a:ext uri="{9D8B030D-6E8A-4147-A177-3AD203B41FA5}">
                      <a16:colId xmlns:a16="http://schemas.microsoft.com/office/drawing/2014/main" val="3428327251"/>
                    </a:ext>
                  </a:extLst>
                </a:gridCol>
                <a:gridCol w="1440000">
                  <a:extLst>
                    <a:ext uri="{9D8B030D-6E8A-4147-A177-3AD203B41FA5}">
                      <a16:colId xmlns:a16="http://schemas.microsoft.com/office/drawing/2014/main" val="2311804972"/>
                    </a:ext>
                  </a:extLst>
                </a:gridCol>
                <a:gridCol w="1620000">
                  <a:extLst>
                    <a:ext uri="{9D8B030D-6E8A-4147-A177-3AD203B41FA5}">
                      <a16:colId xmlns:a16="http://schemas.microsoft.com/office/drawing/2014/main" val="3374490253"/>
                    </a:ext>
                  </a:extLst>
                </a:gridCol>
                <a:gridCol w="1800000">
                  <a:extLst>
                    <a:ext uri="{9D8B030D-6E8A-4147-A177-3AD203B41FA5}">
                      <a16:colId xmlns:a16="http://schemas.microsoft.com/office/drawing/2014/main" val="3202091787"/>
                    </a:ext>
                  </a:extLst>
                </a:gridCol>
              </a:tblGrid>
              <a:tr h="370840">
                <a:tc>
                  <a:txBody>
                    <a:bodyPr/>
                    <a:lstStyle/>
                    <a:p>
                      <a:pPr algn="ctr"/>
                      <a:r>
                        <a:rPr lang="en-GB" sz="2800" dirty="0"/>
                        <a:t>1</a:t>
                      </a:r>
                    </a:p>
                  </a:txBody>
                  <a:tcPr/>
                </a:tc>
                <a:tc>
                  <a:txBody>
                    <a:bodyPr/>
                    <a:lstStyle/>
                    <a:p>
                      <a:pPr algn="ctr"/>
                      <a:r>
                        <a:rPr lang="en-GB" sz="2800" dirty="0"/>
                        <a:t>0·5</a:t>
                      </a:r>
                    </a:p>
                  </a:txBody>
                  <a:tcPr/>
                </a:tc>
                <a:tc>
                  <a:txBody>
                    <a:bodyPr/>
                    <a:lstStyle/>
                    <a:p>
                      <a:pPr algn="ctr"/>
                      <a:r>
                        <a:rPr lang="en-GB" sz="2800" dirty="0"/>
                        <a:t>0·25</a:t>
                      </a:r>
                    </a:p>
                  </a:txBody>
                  <a:tcPr/>
                </a:tc>
                <a:tc>
                  <a:txBody>
                    <a:bodyPr/>
                    <a:lstStyle/>
                    <a:p>
                      <a:pPr algn="ctr"/>
                      <a:r>
                        <a:rPr lang="en-GB" sz="2800" dirty="0"/>
                        <a:t>0·125</a:t>
                      </a:r>
                    </a:p>
                  </a:txBody>
                  <a:tcPr/>
                </a:tc>
                <a:tc>
                  <a:txBody>
                    <a:bodyPr/>
                    <a:lstStyle/>
                    <a:p>
                      <a:pPr algn="ctr"/>
                      <a:r>
                        <a:rPr lang="en-GB" sz="2800" dirty="0"/>
                        <a:t>0·0625</a:t>
                      </a:r>
                    </a:p>
                  </a:txBody>
                  <a:tcPr/>
                </a:tc>
                <a:tc>
                  <a:txBody>
                    <a:bodyPr/>
                    <a:lstStyle/>
                    <a:p>
                      <a:pPr algn="ctr"/>
                      <a:r>
                        <a:rPr lang="en-GB" sz="2800" dirty="0"/>
                        <a:t>0·03125</a:t>
                      </a:r>
                    </a:p>
                  </a:txBody>
                  <a:tcPr/>
                </a:tc>
                <a:tc>
                  <a:txBody>
                    <a:bodyPr/>
                    <a:lstStyle/>
                    <a:p>
                      <a:pPr algn="ctr"/>
                      <a:r>
                        <a:rPr lang="en-GB" sz="2800" dirty="0"/>
                        <a:t>0·015625</a:t>
                      </a:r>
                    </a:p>
                  </a:txBody>
                  <a:tcPr/>
                </a:tc>
                <a:tc>
                  <a:txBody>
                    <a:bodyPr/>
                    <a:lstStyle/>
                    <a:p>
                      <a:pPr algn="ctr"/>
                      <a:r>
                        <a:rPr lang="en-GB" sz="2800" dirty="0"/>
                        <a:t>0·0078125</a:t>
                      </a:r>
                    </a:p>
                  </a:txBody>
                  <a:tcPr/>
                </a:tc>
                <a:extLst>
                  <a:ext uri="{0D108BD9-81ED-4DB2-BD59-A6C34878D82A}">
                    <a16:rowId xmlns:a16="http://schemas.microsoft.com/office/drawing/2014/main" val="1015777907"/>
                  </a:ext>
                </a:extLst>
              </a:tr>
            </a:tbl>
          </a:graphicData>
        </a:graphic>
      </p:graphicFrame>
      <p:sp>
        <p:nvSpPr>
          <p:cNvPr id="6" name="Down Arrow 5"/>
          <p:cNvSpPr/>
          <p:nvPr/>
        </p:nvSpPr>
        <p:spPr>
          <a:xfrm>
            <a:off x="1091650" y="2778070"/>
            <a:ext cx="464948" cy="1301858"/>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Down Arrow 9"/>
          <p:cNvSpPr/>
          <p:nvPr/>
        </p:nvSpPr>
        <p:spPr>
          <a:xfrm>
            <a:off x="9646423" y="2778070"/>
            <a:ext cx="464948" cy="1301858"/>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75832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up)">
                                      <p:cBhvr>
                                        <p:cTn id="17" dur="1000"/>
                                        <p:tgtEl>
                                          <p:spTgt spid="6"/>
                                        </p:tgtEl>
                                      </p:cBhvr>
                                    </p:animEffect>
                                  </p:childTnLst>
                                </p:cTn>
                              </p:par>
                              <p:par>
                                <p:cTn id="18" presetID="22" presetClass="entr" presetSubtype="1"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up)">
                                      <p:cBhvr>
                                        <p:cTn id="20"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Revision – Two’s Complement</a:t>
            </a:r>
          </a:p>
        </p:txBody>
      </p:sp>
      <p:sp>
        <p:nvSpPr>
          <p:cNvPr id="3" name="Content Placeholder 2"/>
          <p:cNvSpPr>
            <a:spLocks noGrp="1"/>
          </p:cNvSpPr>
          <p:nvPr>
            <p:ph idx="1"/>
          </p:nvPr>
        </p:nvSpPr>
        <p:spPr/>
        <p:txBody>
          <a:bodyPr/>
          <a:lstStyle/>
          <a:p>
            <a:pPr marL="0" indent="0">
              <a:lnSpc>
                <a:spcPct val="150000"/>
              </a:lnSpc>
              <a:buNone/>
            </a:pPr>
            <a:r>
              <a:rPr lang="en-GB" b="1" dirty="0"/>
              <a:t>Using 8-bit two’s complement, convert the following:</a:t>
            </a:r>
          </a:p>
          <a:p>
            <a:pPr lvl="1">
              <a:lnSpc>
                <a:spcPct val="150000"/>
              </a:lnSpc>
            </a:pPr>
            <a:r>
              <a:rPr lang="en-GB" sz="2800" b="1" dirty="0"/>
              <a:t>-17</a:t>
            </a:r>
          </a:p>
          <a:p>
            <a:pPr lvl="1">
              <a:lnSpc>
                <a:spcPct val="150000"/>
              </a:lnSpc>
            </a:pPr>
            <a:r>
              <a:rPr lang="en-GB" sz="2800" b="1" dirty="0"/>
              <a:t>-123</a:t>
            </a:r>
          </a:p>
          <a:p>
            <a:pPr lvl="1">
              <a:lnSpc>
                <a:spcPct val="150000"/>
              </a:lnSpc>
            </a:pPr>
            <a:r>
              <a:rPr lang="en-GB" sz="2800" b="1" dirty="0"/>
              <a:t>1101 0111</a:t>
            </a:r>
          </a:p>
          <a:p>
            <a:pPr lvl="1">
              <a:lnSpc>
                <a:spcPct val="150000"/>
              </a:lnSpc>
            </a:pPr>
            <a:r>
              <a:rPr lang="en-GB" sz="2800" b="1" dirty="0"/>
              <a:t>1110 1010</a:t>
            </a:r>
          </a:p>
          <a:p>
            <a:endParaRPr lang="en-GB" dirty="0"/>
          </a:p>
          <a:p>
            <a:endParaRPr lang="en-GB" dirty="0"/>
          </a:p>
          <a:p>
            <a:endParaRPr lang="en-GB" dirty="0"/>
          </a:p>
        </p:txBody>
      </p:sp>
    </p:spTree>
    <p:extLst>
      <p:ext uri="{BB962C8B-B14F-4D97-AF65-F5344CB8AC3E}">
        <p14:creationId xmlns:p14="http://schemas.microsoft.com/office/powerpoint/2010/main" val="864963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Storing Floating Point Values: 24 bits</a:t>
            </a:r>
          </a:p>
        </p:txBody>
      </p:sp>
      <p:graphicFrame>
        <p:nvGraphicFramePr>
          <p:cNvPr id="3" name="Table 2"/>
          <p:cNvGraphicFramePr>
            <a:graphicFrameLocks noGrp="1"/>
          </p:cNvGraphicFramePr>
          <p:nvPr/>
        </p:nvGraphicFramePr>
        <p:xfrm>
          <a:off x="926688" y="3389124"/>
          <a:ext cx="10512000" cy="51816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76011617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bl>
          </a:graphicData>
        </a:graphic>
      </p:graphicFrame>
      <p:grpSp>
        <p:nvGrpSpPr>
          <p:cNvPr id="4" name="Group 3"/>
          <p:cNvGrpSpPr/>
          <p:nvPr/>
        </p:nvGrpSpPr>
        <p:grpSpPr>
          <a:xfrm>
            <a:off x="777642" y="1690688"/>
            <a:ext cx="3782422" cy="1574758"/>
            <a:chOff x="7057501" y="1539911"/>
            <a:chExt cx="3782422" cy="1574758"/>
          </a:xfrm>
        </p:grpSpPr>
        <p:sp>
          <p:nvSpPr>
            <p:cNvPr id="5" name="Bent Arrow 4"/>
            <p:cNvSpPr/>
            <p:nvPr/>
          </p:nvSpPr>
          <p:spPr>
            <a:xfrm rot="16200000" flipH="1">
              <a:off x="7260787" y="1585018"/>
              <a:ext cx="1326365" cy="173293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6" name="TextBox 5"/>
            <p:cNvSpPr txBox="1"/>
            <p:nvPr/>
          </p:nvSpPr>
          <p:spPr>
            <a:xfrm>
              <a:off x="8806994" y="1539911"/>
              <a:ext cx="2032929" cy="830997"/>
            </a:xfrm>
            <a:prstGeom prst="rect">
              <a:avLst/>
            </a:prstGeom>
            <a:noFill/>
          </p:spPr>
          <p:txBody>
            <a:bodyPr wrap="none" rtlCol="0">
              <a:spAutoFit/>
            </a:bodyPr>
            <a:lstStyle/>
            <a:p>
              <a:r>
                <a:rPr lang="en-GB" sz="4800" dirty="0"/>
                <a:t>Sign bit</a:t>
              </a:r>
            </a:p>
          </p:txBody>
        </p:sp>
      </p:grpSp>
      <p:cxnSp>
        <p:nvCxnSpPr>
          <p:cNvPr id="8" name="Straight Connector 7"/>
          <p:cNvCxnSpPr/>
          <p:nvPr/>
        </p:nvCxnSpPr>
        <p:spPr>
          <a:xfrm>
            <a:off x="1474897" y="4129548"/>
            <a:ext cx="6264000" cy="0"/>
          </a:xfrm>
          <a:prstGeom prst="line">
            <a:avLst/>
          </a:prstGeom>
          <a:ln w="76200">
            <a:solidFill>
              <a:srgbClr val="FF0000"/>
            </a:solidFill>
            <a:headEnd type="oval" w="sm" len="sm"/>
            <a:tailEnd type="oval" w="sm" len="sm"/>
          </a:ln>
        </p:spPr>
        <p:style>
          <a:lnRef idx="1">
            <a:schemeClr val="accent2"/>
          </a:lnRef>
          <a:fillRef idx="0">
            <a:schemeClr val="accent2"/>
          </a:fillRef>
          <a:effectRef idx="0">
            <a:schemeClr val="accent2"/>
          </a:effectRef>
          <a:fontRef idx="minor">
            <a:schemeClr val="tx1"/>
          </a:fontRef>
        </p:style>
      </p:cxnSp>
      <p:grpSp>
        <p:nvGrpSpPr>
          <p:cNvPr id="10" name="Group 9"/>
          <p:cNvGrpSpPr/>
          <p:nvPr/>
        </p:nvGrpSpPr>
        <p:grpSpPr>
          <a:xfrm>
            <a:off x="796741" y="4220121"/>
            <a:ext cx="4180492" cy="1567920"/>
            <a:chOff x="664008" y="4032672"/>
            <a:chExt cx="4180492" cy="1567920"/>
          </a:xfrm>
        </p:grpSpPr>
        <p:sp>
          <p:nvSpPr>
            <p:cNvPr id="11" name="TextBox 10"/>
            <p:cNvSpPr txBox="1"/>
            <p:nvPr/>
          </p:nvSpPr>
          <p:spPr>
            <a:xfrm>
              <a:off x="664008" y="4769595"/>
              <a:ext cx="2447208" cy="830997"/>
            </a:xfrm>
            <a:prstGeom prst="rect">
              <a:avLst/>
            </a:prstGeom>
            <a:noFill/>
          </p:spPr>
          <p:txBody>
            <a:bodyPr wrap="none" rtlCol="0">
              <a:spAutoFit/>
            </a:bodyPr>
            <a:lstStyle/>
            <a:p>
              <a:pPr algn="r"/>
              <a:r>
                <a:rPr lang="en-GB" sz="4800" dirty="0"/>
                <a:t>Mantissa</a:t>
              </a:r>
            </a:p>
          </p:txBody>
        </p:sp>
        <p:sp>
          <p:nvSpPr>
            <p:cNvPr id="12" name="Bent Arrow 11"/>
            <p:cNvSpPr/>
            <p:nvPr/>
          </p:nvSpPr>
          <p:spPr>
            <a:xfrm rot="5400000" flipH="1">
              <a:off x="3314848" y="3829386"/>
              <a:ext cx="1326365" cy="173293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cxnSp>
        <p:nvCxnSpPr>
          <p:cNvPr id="13" name="Straight Connector 12"/>
          <p:cNvCxnSpPr/>
          <p:nvPr/>
        </p:nvCxnSpPr>
        <p:spPr>
          <a:xfrm>
            <a:off x="8135672" y="4129548"/>
            <a:ext cx="3168000" cy="0"/>
          </a:xfrm>
          <a:prstGeom prst="line">
            <a:avLst/>
          </a:prstGeom>
          <a:ln w="76200">
            <a:solidFill>
              <a:srgbClr val="FF0000"/>
            </a:solidFill>
            <a:prstDash val="dash"/>
            <a:headEnd type="oval" w="sm" len="sm"/>
            <a:tailEnd type="oval" w="sm" len="sm"/>
          </a:ln>
        </p:spPr>
        <p:style>
          <a:lnRef idx="1">
            <a:schemeClr val="accent2"/>
          </a:lnRef>
          <a:fillRef idx="0">
            <a:schemeClr val="accent2"/>
          </a:fillRef>
          <a:effectRef idx="0">
            <a:schemeClr val="accent2"/>
          </a:effectRef>
          <a:fontRef idx="minor">
            <a:schemeClr val="tx1"/>
          </a:fontRef>
        </p:style>
      </p:cxnSp>
      <p:grpSp>
        <p:nvGrpSpPr>
          <p:cNvPr id="16" name="Group 15"/>
          <p:cNvGrpSpPr/>
          <p:nvPr/>
        </p:nvGrpSpPr>
        <p:grpSpPr>
          <a:xfrm>
            <a:off x="5705881" y="4220121"/>
            <a:ext cx="4289497" cy="1567920"/>
            <a:chOff x="555003" y="4032672"/>
            <a:chExt cx="4289497" cy="1567920"/>
          </a:xfrm>
        </p:grpSpPr>
        <p:sp>
          <p:nvSpPr>
            <p:cNvPr id="17" name="TextBox 16"/>
            <p:cNvSpPr txBox="1"/>
            <p:nvPr/>
          </p:nvSpPr>
          <p:spPr>
            <a:xfrm>
              <a:off x="555003" y="4769595"/>
              <a:ext cx="2556213" cy="830997"/>
            </a:xfrm>
            <a:prstGeom prst="rect">
              <a:avLst/>
            </a:prstGeom>
            <a:noFill/>
          </p:spPr>
          <p:txBody>
            <a:bodyPr wrap="none" rtlCol="0">
              <a:spAutoFit/>
            </a:bodyPr>
            <a:lstStyle/>
            <a:p>
              <a:pPr algn="r"/>
              <a:r>
                <a:rPr lang="en-GB" sz="4800" dirty="0"/>
                <a:t>Exponent</a:t>
              </a:r>
            </a:p>
          </p:txBody>
        </p:sp>
        <p:sp>
          <p:nvSpPr>
            <p:cNvPr id="18" name="Bent Arrow 17"/>
            <p:cNvSpPr/>
            <p:nvPr/>
          </p:nvSpPr>
          <p:spPr>
            <a:xfrm rot="5400000" flipH="1">
              <a:off x="3314848" y="3829386"/>
              <a:ext cx="1326365" cy="173293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grpSp>
      <p:sp>
        <p:nvSpPr>
          <p:cNvPr id="15" name="TextBox 14">
            <a:extLst>
              <a:ext uri="{FF2B5EF4-FFF2-40B4-BE49-F238E27FC236}">
                <a16:creationId xmlns:a16="http://schemas.microsoft.com/office/drawing/2014/main" id="{DBA2D3C4-1209-462A-A7F0-0605D8371758}"/>
              </a:ext>
            </a:extLst>
          </p:cNvPr>
          <p:cNvSpPr txBox="1"/>
          <p:nvPr/>
        </p:nvSpPr>
        <p:spPr>
          <a:xfrm>
            <a:off x="796741" y="5908099"/>
            <a:ext cx="2924236" cy="584775"/>
          </a:xfrm>
          <a:prstGeom prst="rect">
            <a:avLst/>
          </a:prstGeom>
          <a:noFill/>
        </p:spPr>
        <p:txBody>
          <a:bodyPr wrap="square" rtlCol="0">
            <a:spAutoFit/>
          </a:bodyPr>
          <a:lstStyle/>
          <a:p>
            <a:r>
              <a:rPr lang="en-GB" sz="3200" dirty="0"/>
              <a:t>Signed binary</a:t>
            </a:r>
          </a:p>
        </p:txBody>
      </p:sp>
      <p:sp>
        <p:nvSpPr>
          <p:cNvPr id="19" name="TextBox 18">
            <a:extLst>
              <a:ext uri="{FF2B5EF4-FFF2-40B4-BE49-F238E27FC236}">
                <a16:creationId xmlns:a16="http://schemas.microsoft.com/office/drawing/2014/main" id="{B7C2B63E-1B91-4B4A-A47F-3C423ECEE6DC}"/>
              </a:ext>
            </a:extLst>
          </p:cNvPr>
          <p:cNvSpPr txBox="1"/>
          <p:nvPr/>
        </p:nvSpPr>
        <p:spPr>
          <a:xfrm>
            <a:off x="5705881" y="5902723"/>
            <a:ext cx="3408771" cy="584775"/>
          </a:xfrm>
          <a:prstGeom prst="rect">
            <a:avLst/>
          </a:prstGeom>
          <a:noFill/>
        </p:spPr>
        <p:txBody>
          <a:bodyPr wrap="square" rtlCol="0">
            <a:spAutoFit/>
          </a:bodyPr>
          <a:lstStyle/>
          <a:p>
            <a:r>
              <a:rPr lang="en-GB" sz="3200" dirty="0"/>
              <a:t>Two's complement</a:t>
            </a:r>
          </a:p>
        </p:txBody>
      </p:sp>
    </p:spTree>
    <p:extLst>
      <p:ext uri="{BB962C8B-B14F-4D97-AF65-F5344CB8AC3E}">
        <p14:creationId xmlns:p14="http://schemas.microsoft.com/office/powerpoint/2010/main" val="1613096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right)">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37"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arn(outVertical)">
                                      <p:cBhvr>
                                        <p:cTn id="17" dur="500"/>
                                        <p:tgtEl>
                                          <p:spTgt spid="8"/>
                                        </p:tgtEl>
                                      </p:cBhvr>
                                    </p:animEffect>
                                  </p:childTnLst>
                                </p:cTn>
                              </p:par>
                            </p:childTnLst>
                          </p:cTn>
                        </p:par>
                        <p:par>
                          <p:cTn id="18" fill="hold">
                            <p:stCondLst>
                              <p:cond delay="500"/>
                            </p:stCondLst>
                            <p:childTnLst>
                              <p:par>
                                <p:cTn id="19" presetID="22" presetClass="entr" presetSubtype="8"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left)">
                                      <p:cBhvr>
                                        <p:cTn id="21" dur="20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37"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barn(outVertical)">
                                      <p:cBhvr>
                                        <p:cTn id="26" dur="500"/>
                                        <p:tgtEl>
                                          <p:spTgt spid="13"/>
                                        </p:tgtEl>
                                      </p:cBhvr>
                                    </p:animEffect>
                                  </p:childTnLst>
                                </p:cTn>
                              </p:par>
                            </p:childTnLst>
                          </p:cTn>
                        </p:par>
                        <p:par>
                          <p:cTn id="27" fill="hold">
                            <p:stCondLst>
                              <p:cond delay="500"/>
                            </p:stCondLst>
                            <p:childTnLst>
                              <p:par>
                                <p:cTn id="28" presetID="22" presetClass="entr" presetSubtype="8" fill="hold"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wipe(left)">
                                      <p:cBhvr>
                                        <p:cTn id="30" dur="2000"/>
                                        <p:tgtEl>
                                          <p:spTgt spid="16"/>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37"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barn(outVertical)">
                                      <p:cBhvr>
                                        <p:cTn id="35" dur="1000"/>
                                        <p:tgtEl>
                                          <p:spTgt spid="15"/>
                                        </p:tgtEl>
                                      </p:cBhvr>
                                    </p:animEffect>
                                  </p:childTnLst>
                                </p:cTn>
                              </p:par>
                            </p:childTnLst>
                          </p:cTn>
                        </p:par>
                      </p:childTnLst>
                    </p:cTn>
                  </p:par>
                  <p:par>
                    <p:cTn id="36" fill="hold">
                      <p:stCondLst>
                        <p:cond delay="indefinite"/>
                      </p:stCondLst>
                      <p:childTnLst>
                        <p:par>
                          <p:cTn id="37" fill="hold">
                            <p:stCondLst>
                              <p:cond delay="0"/>
                            </p:stCondLst>
                            <p:childTnLst>
                              <p:par>
                                <p:cTn id="38" presetID="16" presetClass="entr" presetSubtype="37" fill="hold" grpId="0"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barn(outVertical)">
                                      <p:cBhvr>
                                        <p:cTn id="40"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9" grpId="0"/>
    </p:bld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Storing Floating Point Values: 24 bits</a:t>
            </a:r>
          </a:p>
        </p:txBody>
      </p:sp>
      <p:graphicFrame>
        <p:nvGraphicFramePr>
          <p:cNvPr id="3" name="Table 2"/>
          <p:cNvGraphicFramePr>
            <a:graphicFrameLocks noGrp="1"/>
          </p:cNvGraphicFramePr>
          <p:nvPr/>
        </p:nvGraphicFramePr>
        <p:xfrm>
          <a:off x="926688" y="3389124"/>
          <a:ext cx="10512000" cy="51816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76011617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bl>
          </a:graphicData>
        </a:graphic>
      </p:graphicFrame>
      <p:sp>
        <p:nvSpPr>
          <p:cNvPr id="5" name="Bent Arrow 4"/>
          <p:cNvSpPr/>
          <p:nvPr/>
        </p:nvSpPr>
        <p:spPr>
          <a:xfrm rot="16200000" flipH="1">
            <a:off x="980928" y="1735795"/>
            <a:ext cx="1326365" cy="173293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2" name="Bent Arrow 11"/>
          <p:cNvSpPr/>
          <p:nvPr/>
        </p:nvSpPr>
        <p:spPr>
          <a:xfrm rot="5400000" flipH="1">
            <a:off x="3447581" y="4016835"/>
            <a:ext cx="1326365" cy="173293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8" name="Bent Arrow 17"/>
          <p:cNvSpPr/>
          <p:nvPr/>
        </p:nvSpPr>
        <p:spPr>
          <a:xfrm rot="5400000" flipH="1">
            <a:off x="8465726" y="4016835"/>
            <a:ext cx="1326365" cy="173293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14604439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1 – Part 1/3</a:t>
            </a:r>
          </a:p>
        </p:txBody>
      </p:sp>
      <p:sp>
        <p:nvSpPr>
          <p:cNvPr id="3" name="TextBox 2"/>
          <p:cNvSpPr txBox="1"/>
          <p:nvPr/>
        </p:nvSpPr>
        <p:spPr>
          <a:xfrm>
            <a:off x="838200" y="2456672"/>
            <a:ext cx="7625677" cy="1200329"/>
          </a:xfrm>
          <a:prstGeom prst="rect">
            <a:avLst/>
          </a:prstGeom>
          <a:noFill/>
        </p:spPr>
        <p:txBody>
          <a:bodyPr wrap="none" rtlCol="0">
            <a:spAutoFit/>
          </a:bodyPr>
          <a:lstStyle/>
          <a:p>
            <a:r>
              <a:rPr lang="en-GB" sz="7200" dirty="0"/>
              <a:t>Value: 1000010·101</a:t>
            </a:r>
            <a:endParaRPr lang="en-GB" sz="7200" baseline="30000" dirty="0"/>
          </a:p>
        </p:txBody>
      </p:sp>
      <p:sp>
        <p:nvSpPr>
          <p:cNvPr id="4" name="TextBox 3"/>
          <p:cNvSpPr txBox="1"/>
          <p:nvPr/>
        </p:nvSpPr>
        <p:spPr>
          <a:xfrm>
            <a:off x="838200" y="4551001"/>
            <a:ext cx="10134600" cy="1200329"/>
          </a:xfrm>
          <a:prstGeom prst="rect">
            <a:avLst/>
          </a:prstGeom>
          <a:noFill/>
        </p:spPr>
        <p:txBody>
          <a:bodyPr wrap="square" rtlCol="0">
            <a:spAutoFit/>
          </a:bodyPr>
          <a:lstStyle/>
          <a:p>
            <a:r>
              <a:rPr lang="en-GB" sz="7200" dirty="0"/>
              <a:t>Float: 0·1000010101 × 2</a:t>
            </a:r>
            <a:r>
              <a:rPr lang="en-GB" sz="7200" baseline="30000" dirty="0"/>
              <a:t>111</a:t>
            </a:r>
          </a:p>
        </p:txBody>
      </p:sp>
      <p:sp>
        <p:nvSpPr>
          <p:cNvPr id="9" name="Arc 8"/>
          <p:cNvSpPr/>
          <p:nvPr/>
        </p:nvSpPr>
        <p:spPr>
          <a:xfrm>
            <a:off x="3364992" y="1866865"/>
            <a:ext cx="3438144" cy="1491424"/>
          </a:xfrm>
          <a:prstGeom prst="arc">
            <a:avLst>
              <a:gd name="adj1" fmla="val 10591307"/>
              <a:gd name="adj2" fmla="val 109678"/>
            </a:avLst>
          </a:prstGeom>
          <a:ln w="76200">
            <a:solidFill>
              <a:srgbClr val="FF0000"/>
            </a:solidFill>
            <a:headEnd type="triangle"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2241520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righ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out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9" grpId="0" animBg="1"/>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249C7D2-60F6-2DB6-7FEB-3057E4A139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EB121B-282C-5E3E-C2DB-B9F3B0EA4AA4}"/>
              </a:ext>
            </a:extLst>
          </p:cNvPr>
          <p:cNvSpPr>
            <a:spLocks noGrp="1"/>
          </p:cNvSpPr>
          <p:nvPr>
            <p:ph type="title"/>
          </p:nvPr>
        </p:nvSpPr>
        <p:spPr/>
        <p:txBody>
          <a:bodyPr/>
          <a:lstStyle/>
          <a:p>
            <a:r>
              <a:rPr lang="en-GB" dirty="0"/>
              <a:t>Example 1 – Part 1/3</a:t>
            </a:r>
          </a:p>
        </p:txBody>
      </p:sp>
      <p:sp>
        <p:nvSpPr>
          <p:cNvPr id="3" name="TextBox 2">
            <a:extLst>
              <a:ext uri="{FF2B5EF4-FFF2-40B4-BE49-F238E27FC236}">
                <a16:creationId xmlns:a16="http://schemas.microsoft.com/office/drawing/2014/main" id="{8A31B857-9CA0-16A2-13A6-A0C035DFC853}"/>
              </a:ext>
            </a:extLst>
          </p:cNvPr>
          <p:cNvSpPr txBox="1"/>
          <p:nvPr/>
        </p:nvSpPr>
        <p:spPr>
          <a:xfrm>
            <a:off x="838200" y="2456672"/>
            <a:ext cx="7625677" cy="1200329"/>
          </a:xfrm>
          <a:prstGeom prst="rect">
            <a:avLst/>
          </a:prstGeom>
          <a:noFill/>
        </p:spPr>
        <p:txBody>
          <a:bodyPr wrap="none" rtlCol="0">
            <a:spAutoFit/>
          </a:bodyPr>
          <a:lstStyle/>
          <a:p>
            <a:r>
              <a:rPr lang="en-GB" sz="7200" dirty="0"/>
              <a:t>Value: 1000010·101</a:t>
            </a:r>
            <a:endParaRPr lang="en-GB" sz="7200" baseline="30000" dirty="0"/>
          </a:p>
        </p:txBody>
      </p:sp>
      <p:sp>
        <p:nvSpPr>
          <p:cNvPr id="4" name="TextBox 3">
            <a:extLst>
              <a:ext uri="{FF2B5EF4-FFF2-40B4-BE49-F238E27FC236}">
                <a16:creationId xmlns:a16="http://schemas.microsoft.com/office/drawing/2014/main" id="{89E2C170-E04E-6A3D-9464-05C424C570F4}"/>
              </a:ext>
            </a:extLst>
          </p:cNvPr>
          <p:cNvSpPr txBox="1"/>
          <p:nvPr/>
        </p:nvSpPr>
        <p:spPr>
          <a:xfrm>
            <a:off x="838200" y="4551001"/>
            <a:ext cx="10134600" cy="1200329"/>
          </a:xfrm>
          <a:prstGeom prst="rect">
            <a:avLst/>
          </a:prstGeom>
          <a:noFill/>
        </p:spPr>
        <p:txBody>
          <a:bodyPr wrap="square" rtlCol="0">
            <a:spAutoFit/>
          </a:bodyPr>
          <a:lstStyle/>
          <a:p>
            <a:r>
              <a:rPr lang="en-GB" sz="7200" dirty="0"/>
              <a:t>Float: 0·1000010101</a:t>
            </a:r>
            <a:endParaRPr lang="en-GB" sz="7200" baseline="30000" dirty="0"/>
          </a:p>
        </p:txBody>
      </p:sp>
    </p:spTree>
    <p:extLst>
      <p:ext uri="{BB962C8B-B14F-4D97-AF65-F5344CB8AC3E}">
        <p14:creationId xmlns:p14="http://schemas.microsoft.com/office/powerpoint/2010/main" val="23927614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1 – Part 2/3</a:t>
            </a:r>
          </a:p>
        </p:txBody>
      </p:sp>
      <p:graphicFrame>
        <p:nvGraphicFramePr>
          <p:cNvPr id="6" name="Table 5"/>
          <p:cNvGraphicFramePr>
            <a:graphicFrameLocks noGrp="1"/>
          </p:cNvGraphicFramePr>
          <p:nvPr/>
        </p:nvGraphicFramePr>
        <p:xfrm>
          <a:off x="416466" y="2992951"/>
          <a:ext cx="43815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1599008270"/>
                    </a:ext>
                  </a:extLst>
                </a:gridCol>
              </a:tblGrid>
              <a:tr h="370840">
                <a:tc>
                  <a:txBody>
                    <a:bodyPr/>
                    <a:lstStyle/>
                    <a:p>
                      <a:pPr algn="ctr"/>
                      <a:r>
                        <a:rPr lang="en-GB" sz="2800" dirty="0"/>
                        <a:t>S</a:t>
                      </a:r>
                    </a:p>
                  </a:txBody>
                  <a:tcPr/>
                </a:tc>
                <a:extLst>
                  <a:ext uri="{0D108BD9-81ED-4DB2-BD59-A6C34878D82A}">
                    <a16:rowId xmlns:a16="http://schemas.microsoft.com/office/drawing/2014/main" val="2854149694"/>
                  </a:ext>
                </a:extLst>
              </a:tr>
              <a:tr h="370840">
                <a:tc>
                  <a:txBody>
                    <a:bodyPr/>
                    <a:lstStyle/>
                    <a:p>
                      <a:pPr algn="ctr"/>
                      <a:r>
                        <a:rPr lang="en-GB" sz="2800" dirty="0"/>
                        <a:t>0</a:t>
                      </a:r>
                    </a:p>
                  </a:txBody>
                  <a:tcPr/>
                </a:tc>
                <a:extLst>
                  <a:ext uri="{0D108BD9-81ED-4DB2-BD59-A6C34878D82A}">
                    <a16:rowId xmlns:a16="http://schemas.microsoft.com/office/drawing/2014/main" val="295008008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167414899"/>
              </p:ext>
            </p:extLst>
          </p:nvPr>
        </p:nvGraphicFramePr>
        <p:xfrm>
          <a:off x="918526" y="4025638"/>
          <a:ext cx="657225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1764425154"/>
                    </a:ext>
                  </a:extLst>
                </a:gridCol>
                <a:gridCol w="438150">
                  <a:extLst>
                    <a:ext uri="{9D8B030D-6E8A-4147-A177-3AD203B41FA5}">
                      <a16:colId xmlns:a16="http://schemas.microsoft.com/office/drawing/2014/main" val="290937086"/>
                    </a:ext>
                  </a:extLst>
                </a:gridCol>
                <a:gridCol w="438150">
                  <a:extLst>
                    <a:ext uri="{9D8B030D-6E8A-4147-A177-3AD203B41FA5}">
                      <a16:colId xmlns:a16="http://schemas.microsoft.com/office/drawing/2014/main" val="3025529375"/>
                    </a:ext>
                  </a:extLst>
                </a:gridCol>
                <a:gridCol w="438150">
                  <a:extLst>
                    <a:ext uri="{9D8B030D-6E8A-4147-A177-3AD203B41FA5}">
                      <a16:colId xmlns:a16="http://schemas.microsoft.com/office/drawing/2014/main" val="3034245838"/>
                    </a:ext>
                  </a:extLst>
                </a:gridCol>
                <a:gridCol w="438150">
                  <a:extLst>
                    <a:ext uri="{9D8B030D-6E8A-4147-A177-3AD203B41FA5}">
                      <a16:colId xmlns:a16="http://schemas.microsoft.com/office/drawing/2014/main" val="1819944215"/>
                    </a:ext>
                  </a:extLst>
                </a:gridCol>
                <a:gridCol w="438150">
                  <a:extLst>
                    <a:ext uri="{9D8B030D-6E8A-4147-A177-3AD203B41FA5}">
                      <a16:colId xmlns:a16="http://schemas.microsoft.com/office/drawing/2014/main" val="2336882221"/>
                    </a:ext>
                  </a:extLst>
                </a:gridCol>
                <a:gridCol w="438150">
                  <a:extLst>
                    <a:ext uri="{9D8B030D-6E8A-4147-A177-3AD203B41FA5}">
                      <a16:colId xmlns:a16="http://schemas.microsoft.com/office/drawing/2014/main" val="2074247282"/>
                    </a:ext>
                  </a:extLst>
                </a:gridCol>
                <a:gridCol w="438150">
                  <a:extLst>
                    <a:ext uri="{9D8B030D-6E8A-4147-A177-3AD203B41FA5}">
                      <a16:colId xmlns:a16="http://schemas.microsoft.com/office/drawing/2014/main" val="2798054669"/>
                    </a:ext>
                  </a:extLst>
                </a:gridCol>
                <a:gridCol w="438150">
                  <a:extLst>
                    <a:ext uri="{9D8B030D-6E8A-4147-A177-3AD203B41FA5}">
                      <a16:colId xmlns:a16="http://schemas.microsoft.com/office/drawing/2014/main" val="3239229339"/>
                    </a:ext>
                  </a:extLst>
                </a:gridCol>
                <a:gridCol w="438150">
                  <a:extLst>
                    <a:ext uri="{9D8B030D-6E8A-4147-A177-3AD203B41FA5}">
                      <a16:colId xmlns:a16="http://schemas.microsoft.com/office/drawing/2014/main" val="4020633446"/>
                    </a:ext>
                  </a:extLst>
                </a:gridCol>
                <a:gridCol w="438150">
                  <a:extLst>
                    <a:ext uri="{9D8B030D-6E8A-4147-A177-3AD203B41FA5}">
                      <a16:colId xmlns:a16="http://schemas.microsoft.com/office/drawing/2014/main" val="2873863728"/>
                    </a:ext>
                  </a:extLst>
                </a:gridCol>
                <a:gridCol w="438150">
                  <a:extLst>
                    <a:ext uri="{9D8B030D-6E8A-4147-A177-3AD203B41FA5}">
                      <a16:colId xmlns:a16="http://schemas.microsoft.com/office/drawing/2014/main" val="1554302014"/>
                    </a:ext>
                  </a:extLst>
                </a:gridCol>
                <a:gridCol w="438150">
                  <a:extLst>
                    <a:ext uri="{9D8B030D-6E8A-4147-A177-3AD203B41FA5}">
                      <a16:colId xmlns:a16="http://schemas.microsoft.com/office/drawing/2014/main" val="2650716505"/>
                    </a:ext>
                  </a:extLst>
                </a:gridCol>
                <a:gridCol w="438150">
                  <a:extLst>
                    <a:ext uri="{9D8B030D-6E8A-4147-A177-3AD203B41FA5}">
                      <a16:colId xmlns:a16="http://schemas.microsoft.com/office/drawing/2014/main" val="1406137691"/>
                    </a:ext>
                  </a:extLst>
                </a:gridCol>
                <a:gridCol w="438150">
                  <a:extLst>
                    <a:ext uri="{9D8B030D-6E8A-4147-A177-3AD203B41FA5}">
                      <a16:colId xmlns:a16="http://schemas.microsoft.com/office/drawing/2014/main" val="2308207802"/>
                    </a:ext>
                  </a:extLst>
                </a:gridCol>
              </a:tblGrid>
              <a:tr h="370840">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extLst>
                  <a:ext uri="{0D108BD9-81ED-4DB2-BD59-A6C34878D82A}">
                    <a16:rowId xmlns:a16="http://schemas.microsoft.com/office/drawing/2014/main" val="2510564671"/>
                  </a:ext>
                </a:extLst>
              </a:tr>
              <a:tr h="370840">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b="0" dirty="0"/>
                        <a:t>1</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extLst>
                  <a:ext uri="{0D108BD9-81ED-4DB2-BD59-A6C34878D82A}">
                    <a16:rowId xmlns:a16="http://schemas.microsoft.com/office/drawing/2014/main" val="3761240841"/>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2017791064"/>
              </p:ext>
            </p:extLst>
          </p:nvPr>
        </p:nvGraphicFramePr>
        <p:xfrm>
          <a:off x="7484016" y="5061958"/>
          <a:ext cx="350520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606431499"/>
                    </a:ext>
                  </a:extLst>
                </a:gridCol>
                <a:gridCol w="438150">
                  <a:extLst>
                    <a:ext uri="{9D8B030D-6E8A-4147-A177-3AD203B41FA5}">
                      <a16:colId xmlns:a16="http://schemas.microsoft.com/office/drawing/2014/main" val="2019688487"/>
                    </a:ext>
                  </a:extLst>
                </a:gridCol>
                <a:gridCol w="438150">
                  <a:extLst>
                    <a:ext uri="{9D8B030D-6E8A-4147-A177-3AD203B41FA5}">
                      <a16:colId xmlns:a16="http://schemas.microsoft.com/office/drawing/2014/main" val="1626911498"/>
                    </a:ext>
                  </a:extLst>
                </a:gridCol>
                <a:gridCol w="438150">
                  <a:extLst>
                    <a:ext uri="{9D8B030D-6E8A-4147-A177-3AD203B41FA5}">
                      <a16:colId xmlns:a16="http://schemas.microsoft.com/office/drawing/2014/main" val="2401101258"/>
                    </a:ext>
                  </a:extLst>
                </a:gridCol>
                <a:gridCol w="438150">
                  <a:extLst>
                    <a:ext uri="{9D8B030D-6E8A-4147-A177-3AD203B41FA5}">
                      <a16:colId xmlns:a16="http://schemas.microsoft.com/office/drawing/2014/main" val="954838428"/>
                    </a:ext>
                  </a:extLst>
                </a:gridCol>
                <a:gridCol w="438150">
                  <a:extLst>
                    <a:ext uri="{9D8B030D-6E8A-4147-A177-3AD203B41FA5}">
                      <a16:colId xmlns:a16="http://schemas.microsoft.com/office/drawing/2014/main" val="4209719198"/>
                    </a:ext>
                  </a:extLst>
                </a:gridCol>
                <a:gridCol w="438150">
                  <a:extLst>
                    <a:ext uri="{9D8B030D-6E8A-4147-A177-3AD203B41FA5}">
                      <a16:colId xmlns:a16="http://schemas.microsoft.com/office/drawing/2014/main" val="3904934214"/>
                    </a:ext>
                  </a:extLst>
                </a:gridCol>
                <a:gridCol w="438150">
                  <a:extLst>
                    <a:ext uri="{9D8B030D-6E8A-4147-A177-3AD203B41FA5}">
                      <a16:colId xmlns:a16="http://schemas.microsoft.com/office/drawing/2014/main" val="2002834647"/>
                    </a:ext>
                  </a:extLst>
                </a:gridCol>
              </a:tblGrid>
              <a:tr h="370840">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755669732"/>
                  </a:ext>
                </a:extLst>
              </a:tr>
              <a:tr h="370840">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1</a:t>
                      </a:r>
                    </a:p>
                  </a:txBody>
                  <a:tcPr/>
                </a:tc>
                <a:extLst>
                  <a:ext uri="{0D108BD9-81ED-4DB2-BD59-A6C34878D82A}">
                    <a16:rowId xmlns:a16="http://schemas.microsoft.com/office/drawing/2014/main" val="2034116603"/>
                  </a:ext>
                </a:extLst>
              </a:tr>
            </a:tbl>
          </a:graphicData>
        </a:graphic>
      </p:graphicFrame>
      <p:sp>
        <p:nvSpPr>
          <p:cNvPr id="9" name="TextBox 8"/>
          <p:cNvSpPr txBox="1"/>
          <p:nvPr/>
        </p:nvSpPr>
        <p:spPr>
          <a:xfrm>
            <a:off x="854616" y="1661467"/>
            <a:ext cx="10134600" cy="1200329"/>
          </a:xfrm>
          <a:prstGeom prst="rect">
            <a:avLst/>
          </a:prstGeom>
          <a:noFill/>
        </p:spPr>
        <p:txBody>
          <a:bodyPr wrap="square" rtlCol="0">
            <a:spAutoFit/>
          </a:bodyPr>
          <a:lstStyle/>
          <a:p>
            <a:r>
              <a:rPr lang="en-GB" sz="7200" dirty="0"/>
              <a:t>0·1000010101 × 2</a:t>
            </a:r>
            <a:r>
              <a:rPr lang="en-GB" sz="7200" baseline="30000" dirty="0"/>
              <a:t>111</a:t>
            </a:r>
          </a:p>
        </p:txBody>
      </p:sp>
      <p:sp>
        <p:nvSpPr>
          <p:cNvPr id="10" name="TextBox 9"/>
          <p:cNvSpPr txBox="1"/>
          <p:nvPr/>
        </p:nvSpPr>
        <p:spPr>
          <a:xfrm>
            <a:off x="5472548" y="6033596"/>
            <a:ext cx="1381533" cy="523220"/>
          </a:xfrm>
          <a:prstGeom prst="rect">
            <a:avLst/>
          </a:prstGeom>
          <a:noFill/>
          <a:ln>
            <a:noFill/>
          </a:ln>
        </p:spPr>
        <p:txBody>
          <a:bodyPr wrap="none" rtlCol="0">
            <a:spAutoFit/>
          </a:bodyPr>
          <a:lstStyle/>
          <a:p>
            <a:pPr algn="ctr"/>
            <a:r>
              <a:rPr lang="en-GB" sz="2800" b="1" dirty="0">
                <a:solidFill>
                  <a:srgbClr val="7030A0"/>
                </a:solidFill>
              </a:rPr>
              <a:t>Padding</a:t>
            </a:r>
          </a:p>
        </p:txBody>
      </p:sp>
      <p:cxnSp>
        <p:nvCxnSpPr>
          <p:cNvPr id="11" name="Straight Connector 10"/>
          <p:cNvCxnSpPr>
            <a:cxnSpLocks/>
          </p:cNvCxnSpPr>
          <p:nvPr/>
        </p:nvCxnSpPr>
        <p:spPr>
          <a:xfrm>
            <a:off x="5487328" y="5235677"/>
            <a:ext cx="1869843" cy="0"/>
          </a:xfrm>
          <a:prstGeom prst="line">
            <a:avLst/>
          </a:prstGeom>
          <a:ln w="76200">
            <a:solidFill>
              <a:srgbClr val="7030A0"/>
            </a:solidFill>
            <a:headEnd type="oval" w="sm" len="sm"/>
            <a:tailEnd type="oval" w="sm" len="sm"/>
          </a:ln>
        </p:spPr>
        <p:style>
          <a:lnRef idx="1">
            <a:schemeClr val="accent2"/>
          </a:lnRef>
          <a:fillRef idx="0">
            <a:schemeClr val="accent2"/>
          </a:fillRef>
          <a:effectRef idx="0">
            <a:schemeClr val="accent2"/>
          </a:effectRef>
          <a:fontRef idx="minor">
            <a:schemeClr val="tx1"/>
          </a:fontRef>
        </p:style>
      </p:cxnSp>
      <p:cxnSp>
        <p:nvCxnSpPr>
          <p:cNvPr id="12" name="Straight Connector 11"/>
          <p:cNvCxnSpPr/>
          <p:nvPr/>
        </p:nvCxnSpPr>
        <p:spPr>
          <a:xfrm>
            <a:off x="7704555" y="6282813"/>
            <a:ext cx="1836000" cy="0"/>
          </a:xfrm>
          <a:prstGeom prst="line">
            <a:avLst/>
          </a:prstGeom>
          <a:ln w="76200">
            <a:solidFill>
              <a:srgbClr val="7030A0"/>
            </a:solidFill>
            <a:prstDash val="dash"/>
            <a:headEnd type="oval" w="sm" len="sm"/>
            <a:tailEnd type="oval" w="sm" len="sm"/>
          </a:ln>
        </p:spPr>
        <p:style>
          <a:lnRef idx="1">
            <a:schemeClr val="accent2"/>
          </a:lnRef>
          <a:fillRef idx="0">
            <a:schemeClr val="accent2"/>
          </a:fillRef>
          <a:effectRef idx="0">
            <a:schemeClr val="accent2"/>
          </a:effectRef>
          <a:fontRef idx="minor">
            <a:schemeClr val="tx1"/>
          </a:fontRef>
        </p:style>
      </p:cxnSp>
      <p:cxnSp>
        <p:nvCxnSpPr>
          <p:cNvPr id="3" name="Straight Connector 2">
            <a:extLst>
              <a:ext uri="{FF2B5EF4-FFF2-40B4-BE49-F238E27FC236}">
                <a16:creationId xmlns:a16="http://schemas.microsoft.com/office/drawing/2014/main" id="{CEB138BE-6472-7D25-2697-C5AB2921F88B}"/>
              </a:ext>
            </a:extLst>
          </p:cNvPr>
          <p:cNvCxnSpPr>
            <a:cxnSpLocks/>
          </p:cNvCxnSpPr>
          <p:nvPr/>
        </p:nvCxnSpPr>
        <p:spPr>
          <a:xfrm>
            <a:off x="1736152" y="2811230"/>
            <a:ext cx="4463682" cy="0"/>
          </a:xfrm>
          <a:prstGeom prst="line">
            <a:avLst/>
          </a:prstGeom>
          <a:ln w="76200">
            <a:solidFill>
              <a:srgbClr val="FF0000"/>
            </a:solidFill>
            <a:headEnd type="oval" w="sm" len="sm"/>
            <a:tailEnd type="oval" w="sm" len="sm"/>
          </a:ln>
        </p:spPr>
        <p:style>
          <a:lnRef idx="1">
            <a:schemeClr val="accent2"/>
          </a:lnRef>
          <a:fillRef idx="0">
            <a:schemeClr val="accent2"/>
          </a:fillRef>
          <a:effectRef idx="0">
            <a:schemeClr val="accent2"/>
          </a:effectRef>
          <a:fontRef idx="minor">
            <a:schemeClr val="tx1"/>
          </a:fontRef>
        </p:style>
      </p:cxnSp>
      <p:cxnSp>
        <p:nvCxnSpPr>
          <p:cNvPr id="5" name="Straight Connector 4">
            <a:extLst>
              <a:ext uri="{FF2B5EF4-FFF2-40B4-BE49-F238E27FC236}">
                <a16:creationId xmlns:a16="http://schemas.microsoft.com/office/drawing/2014/main" id="{23312BC6-D39E-F5E6-7EE8-51E2AF4BE4C6}"/>
              </a:ext>
            </a:extLst>
          </p:cNvPr>
          <p:cNvCxnSpPr/>
          <p:nvPr/>
        </p:nvCxnSpPr>
        <p:spPr>
          <a:xfrm>
            <a:off x="7704555" y="2431376"/>
            <a:ext cx="756000" cy="0"/>
          </a:xfrm>
          <a:prstGeom prst="line">
            <a:avLst/>
          </a:prstGeom>
          <a:ln w="76200">
            <a:solidFill>
              <a:srgbClr val="FF0000"/>
            </a:solidFill>
            <a:prstDash val="dash"/>
            <a:headEnd type="oval" w="sm" len="sm"/>
            <a:tailEnd type="oval" w="sm" len="sm"/>
          </a:ln>
        </p:spPr>
        <p:style>
          <a:lnRef idx="1">
            <a:schemeClr val="accent2"/>
          </a:lnRef>
          <a:fillRef idx="0">
            <a:schemeClr val="accent2"/>
          </a:fillRef>
          <a:effectRef idx="0">
            <a:schemeClr val="accent2"/>
          </a:effectRef>
          <a:fontRef idx="minor">
            <a:schemeClr val="tx1"/>
          </a:fontRef>
        </p:style>
      </p:cxnSp>
      <p:sp>
        <p:nvSpPr>
          <p:cNvPr id="4" name="Line Callout 2 (No Border) 16">
            <a:extLst>
              <a:ext uri="{FF2B5EF4-FFF2-40B4-BE49-F238E27FC236}">
                <a16:creationId xmlns:a16="http://schemas.microsoft.com/office/drawing/2014/main" id="{53020A91-C533-EFB8-949E-8B8426D58C31}"/>
              </a:ext>
            </a:extLst>
          </p:cNvPr>
          <p:cNvSpPr/>
          <p:nvPr/>
        </p:nvSpPr>
        <p:spPr>
          <a:xfrm>
            <a:off x="8851848" y="3151597"/>
            <a:ext cx="2031690" cy="449451"/>
          </a:xfrm>
          <a:prstGeom prst="callout2">
            <a:avLst>
              <a:gd name="adj1" fmla="val 52610"/>
              <a:gd name="adj2" fmla="val 736"/>
              <a:gd name="adj3" fmla="val 53401"/>
              <a:gd name="adj4" fmla="val -34694"/>
              <a:gd name="adj5" fmla="val -106869"/>
              <a:gd name="adj6" fmla="val -63287"/>
            </a:avLst>
          </a:prstGeom>
          <a:noFill/>
          <a:ln w="57150">
            <a:solidFill>
              <a:srgbClr val="7030A0"/>
            </a:solidFill>
            <a:headEnd type="none" w="med" len="med"/>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400" b="1" dirty="0">
                <a:solidFill>
                  <a:srgbClr val="7030A0"/>
                </a:solidFill>
              </a:rPr>
              <a:t>Base not used</a:t>
            </a:r>
          </a:p>
        </p:txBody>
      </p:sp>
      <p:cxnSp>
        <p:nvCxnSpPr>
          <p:cNvPr id="14" name="Straight Arrow Connector 13">
            <a:extLst>
              <a:ext uri="{FF2B5EF4-FFF2-40B4-BE49-F238E27FC236}">
                <a16:creationId xmlns:a16="http://schemas.microsoft.com/office/drawing/2014/main" id="{AF00A05C-D6FA-FB89-705E-B791C49603FE}"/>
              </a:ext>
            </a:extLst>
          </p:cNvPr>
          <p:cNvCxnSpPr>
            <a:cxnSpLocks/>
            <a:stCxn id="10" idx="0"/>
          </p:cNvCxnSpPr>
          <p:nvPr/>
        </p:nvCxnSpPr>
        <p:spPr>
          <a:xfrm flipV="1">
            <a:off x="6163315" y="5423097"/>
            <a:ext cx="0" cy="610499"/>
          </a:xfrm>
          <a:prstGeom prst="straightConnector1">
            <a:avLst/>
          </a:prstGeom>
          <a:ln w="57150">
            <a:solidFill>
              <a:srgbClr val="7030A0"/>
            </a:solidFill>
            <a:headEnd type="non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04D67CA-F781-BA50-5807-4B48ECAEA58D}"/>
              </a:ext>
            </a:extLst>
          </p:cNvPr>
          <p:cNvCxnSpPr>
            <a:stCxn id="10" idx="3"/>
          </p:cNvCxnSpPr>
          <p:nvPr/>
        </p:nvCxnSpPr>
        <p:spPr>
          <a:xfrm>
            <a:off x="6854081" y="6295206"/>
            <a:ext cx="629935" cy="934"/>
          </a:xfrm>
          <a:prstGeom prst="straightConnector1">
            <a:avLst/>
          </a:prstGeom>
          <a:ln w="57150">
            <a:solidFill>
              <a:srgbClr val="7030A0"/>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6EEADE5-A932-DB74-7BD3-D6ABE07FA112}"/>
              </a:ext>
            </a:extLst>
          </p:cNvPr>
          <p:cNvCxnSpPr>
            <a:cxnSpLocks/>
          </p:cNvCxnSpPr>
          <p:nvPr/>
        </p:nvCxnSpPr>
        <p:spPr>
          <a:xfrm>
            <a:off x="1114827" y="5235677"/>
            <a:ext cx="4032000" cy="0"/>
          </a:xfrm>
          <a:prstGeom prst="line">
            <a:avLst/>
          </a:prstGeom>
          <a:ln w="76200">
            <a:solidFill>
              <a:srgbClr val="FF0000"/>
            </a:solidFill>
            <a:headEnd type="oval" w="sm" len="sm"/>
            <a:tailEnd type="oval" w="sm" len="sm"/>
          </a:ln>
        </p:spPr>
        <p:style>
          <a:lnRef idx="1">
            <a:schemeClr val="accent2"/>
          </a:lnRef>
          <a:fillRef idx="0">
            <a:schemeClr val="accent2"/>
          </a:fillRef>
          <a:effectRef idx="0">
            <a:schemeClr val="accent2"/>
          </a:effectRef>
          <a:fontRef idx="minor">
            <a:schemeClr val="tx1"/>
          </a:fontRef>
        </p:style>
      </p:cxnSp>
      <p:cxnSp>
        <p:nvCxnSpPr>
          <p:cNvPr id="20" name="Straight Connector 19">
            <a:extLst>
              <a:ext uri="{FF2B5EF4-FFF2-40B4-BE49-F238E27FC236}">
                <a16:creationId xmlns:a16="http://schemas.microsoft.com/office/drawing/2014/main" id="{900E76A0-A7CB-F4C1-CFAD-7CA86665BB6C}"/>
              </a:ext>
            </a:extLst>
          </p:cNvPr>
          <p:cNvCxnSpPr/>
          <p:nvPr/>
        </p:nvCxnSpPr>
        <p:spPr>
          <a:xfrm>
            <a:off x="9854567" y="6282813"/>
            <a:ext cx="1008000" cy="0"/>
          </a:xfrm>
          <a:prstGeom prst="line">
            <a:avLst/>
          </a:prstGeom>
          <a:ln w="76200">
            <a:solidFill>
              <a:srgbClr val="FF0000"/>
            </a:solidFill>
            <a:prstDash val="dash"/>
            <a:headEnd type="oval" w="sm" len="sm"/>
            <a:tailEnd type="oval" w="sm" len="sm"/>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097498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37"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barn(outVertical)">
                                      <p:cBhvr>
                                        <p:cTn id="22" dur="500"/>
                                        <p:tgtEl>
                                          <p:spTgt spid="11"/>
                                        </p:tgtEl>
                                      </p:cBhvr>
                                    </p:animEffect>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left)">
                                      <p:cBhvr>
                                        <p:cTn id="31" dur="500"/>
                                        <p:tgtEl>
                                          <p:spTgt spid="8"/>
                                        </p:tgtEl>
                                      </p:cBhvr>
                                    </p:animEffect>
                                  </p:childTnLst>
                                </p:cTn>
                              </p:par>
                            </p:childTnLst>
                          </p:cTn>
                        </p:par>
                        <p:par>
                          <p:cTn id="32" fill="hold">
                            <p:stCondLst>
                              <p:cond delay="500"/>
                            </p:stCondLst>
                            <p:childTnLst>
                              <p:par>
                                <p:cTn id="33" presetID="16" presetClass="entr" presetSubtype="37"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barn(outVertical)">
                                      <p:cBhvr>
                                        <p:cTn id="35" dur="500"/>
                                        <p:tgtEl>
                                          <p:spTgt spid="12"/>
                                        </p:tgtEl>
                                      </p:cBhvr>
                                    </p:animEffect>
                                  </p:childTnLst>
                                </p:cTn>
                              </p:par>
                            </p:childTnLst>
                          </p:cTn>
                        </p:par>
                      </p:childTnLst>
                    </p:cTn>
                  </p:par>
                  <p:par>
                    <p:cTn id="36" fill="hold">
                      <p:stCondLst>
                        <p:cond delay="indefinite"/>
                      </p:stCondLst>
                      <p:childTnLst>
                        <p:par>
                          <p:cTn id="37" fill="hold">
                            <p:stCondLst>
                              <p:cond delay="0"/>
                            </p:stCondLst>
                            <p:childTnLst>
                              <p:par>
                                <p:cTn id="38" presetID="16" presetClass="entr" presetSubtype="37" fill="hold" nodeType="click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barn(outVertical)">
                                      <p:cBhvr>
                                        <p:cTn id="40" dur="500"/>
                                        <p:tgtEl>
                                          <p:spTgt spid="3"/>
                                        </p:tgtEl>
                                      </p:cBhvr>
                                    </p:animEffect>
                                  </p:childTnLst>
                                </p:cTn>
                              </p:par>
                            </p:childTnLst>
                          </p:cTn>
                        </p:par>
                      </p:childTnLst>
                    </p:cTn>
                  </p:par>
                  <p:par>
                    <p:cTn id="41" fill="hold">
                      <p:stCondLst>
                        <p:cond delay="indefinite"/>
                      </p:stCondLst>
                      <p:childTnLst>
                        <p:par>
                          <p:cTn id="42" fill="hold">
                            <p:stCondLst>
                              <p:cond delay="0"/>
                            </p:stCondLst>
                            <p:childTnLst>
                              <p:par>
                                <p:cTn id="43" presetID="16" presetClass="entr" presetSubtype="37"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barn(outVertical)">
                                      <p:cBhvr>
                                        <p:cTn id="45" dur="500"/>
                                        <p:tgtEl>
                                          <p:spTgt spid="5"/>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grpId="0" nodeType="click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wipe(left)">
                                      <p:cBhvr>
                                        <p:cTn id="50" dur="1500"/>
                                        <p:tgtEl>
                                          <p:spTgt spid="4"/>
                                        </p:tgtEl>
                                      </p:cBhvr>
                                    </p:animEffect>
                                  </p:childTnLst>
                                </p:cTn>
                              </p:par>
                            </p:childTnLst>
                          </p:cTn>
                        </p:par>
                      </p:childTnLst>
                    </p:cTn>
                  </p:par>
                  <p:par>
                    <p:cTn id="51" fill="hold">
                      <p:stCondLst>
                        <p:cond delay="indefinite"/>
                      </p:stCondLst>
                      <p:childTnLst>
                        <p:par>
                          <p:cTn id="52" fill="hold">
                            <p:stCondLst>
                              <p:cond delay="0"/>
                            </p:stCondLst>
                            <p:childTnLst>
                              <p:par>
                                <p:cTn id="53" presetID="16" presetClass="entr" presetSubtype="37" fill="hold" nodeType="click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barn(outVertical)">
                                      <p:cBhvr>
                                        <p:cTn id="55" dur="500"/>
                                        <p:tgtEl>
                                          <p:spTgt spid="18"/>
                                        </p:tgtEl>
                                      </p:cBhvr>
                                    </p:animEffect>
                                  </p:childTnLst>
                                </p:cTn>
                              </p:par>
                            </p:childTnLst>
                          </p:cTn>
                        </p:par>
                      </p:childTnLst>
                    </p:cTn>
                  </p:par>
                  <p:par>
                    <p:cTn id="56" fill="hold">
                      <p:stCondLst>
                        <p:cond delay="indefinite"/>
                      </p:stCondLst>
                      <p:childTnLst>
                        <p:par>
                          <p:cTn id="57" fill="hold">
                            <p:stCondLst>
                              <p:cond delay="0"/>
                            </p:stCondLst>
                            <p:childTnLst>
                              <p:par>
                                <p:cTn id="58" presetID="16" presetClass="entr" presetSubtype="37" fill="hold" nodeType="clickEffect">
                                  <p:stCondLst>
                                    <p:cond delay="0"/>
                                  </p:stCondLst>
                                  <p:childTnLst>
                                    <p:set>
                                      <p:cBhvr>
                                        <p:cTn id="59" dur="1" fill="hold">
                                          <p:stCondLst>
                                            <p:cond delay="0"/>
                                          </p:stCondLst>
                                        </p:cTn>
                                        <p:tgtEl>
                                          <p:spTgt spid="20"/>
                                        </p:tgtEl>
                                        <p:attrNameLst>
                                          <p:attrName>style.visibility</p:attrName>
                                        </p:attrNameLst>
                                      </p:cBhvr>
                                      <p:to>
                                        <p:strVal val="visible"/>
                                      </p:to>
                                    </p:set>
                                    <p:animEffect transition="in" filter="barn(outVertical)">
                                      <p:cBhvr>
                                        <p:cTn id="60" dur="500"/>
                                        <p:tgtEl>
                                          <p:spTgt spid="20"/>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nodeType="click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wipe(down)">
                                      <p:cBhvr>
                                        <p:cTn id="65" dur="500"/>
                                        <p:tgtEl>
                                          <p:spTgt spid="14"/>
                                        </p:tgtEl>
                                      </p:cBhvr>
                                    </p:animEffect>
                                  </p:childTnLst>
                                </p:cTn>
                              </p:par>
                              <p:par>
                                <p:cTn id="66" presetID="22" presetClass="entr" presetSubtype="4" fill="hold" nodeType="withEffect">
                                  <p:stCondLst>
                                    <p:cond delay="0"/>
                                  </p:stCondLst>
                                  <p:childTnLst>
                                    <p:set>
                                      <p:cBhvr>
                                        <p:cTn id="67" dur="1" fill="hold">
                                          <p:stCondLst>
                                            <p:cond delay="0"/>
                                          </p:stCondLst>
                                        </p:cTn>
                                        <p:tgtEl>
                                          <p:spTgt spid="17"/>
                                        </p:tgtEl>
                                        <p:attrNameLst>
                                          <p:attrName>style.visibility</p:attrName>
                                        </p:attrNameLst>
                                      </p:cBhvr>
                                      <p:to>
                                        <p:strVal val="visible"/>
                                      </p:to>
                                    </p:set>
                                    <p:animEffect transition="in" filter="wipe(down)">
                                      <p:cBhvr>
                                        <p:cTn id="6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5DC07E5-EA50-2953-EF72-A97C4F6B68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28764E-3D7A-2A3A-12F3-54E4415207FE}"/>
              </a:ext>
            </a:extLst>
          </p:cNvPr>
          <p:cNvSpPr>
            <a:spLocks noGrp="1"/>
          </p:cNvSpPr>
          <p:nvPr>
            <p:ph type="title"/>
          </p:nvPr>
        </p:nvSpPr>
        <p:spPr/>
        <p:txBody>
          <a:bodyPr/>
          <a:lstStyle/>
          <a:p>
            <a:r>
              <a:rPr lang="en-GB" dirty="0"/>
              <a:t>Example 1 – Part 2/3</a:t>
            </a:r>
          </a:p>
        </p:txBody>
      </p:sp>
      <p:graphicFrame>
        <p:nvGraphicFramePr>
          <p:cNvPr id="6" name="Table 5">
            <a:extLst>
              <a:ext uri="{FF2B5EF4-FFF2-40B4-BE49-F238E27FC236}">
                <a16:creationId xmlns:a16="http://schemas.microsoft.com/office/drawing/2014/main" id="{F2D5761A-86E3-8AA2-F580-7F3B09F58FCC}"/>
              </a:ext>
            </a:extLst>
          </p:cNvPr>
          <p:cNvGraphicFramePr>
            <a:graphicFrameLocks noGrp="1"/>
          </p:cNvGraphicFramePr>
          <p:nvPr/>
        </p:nvGraphicFramePr>
        <p:xfrm>
          <a:off x="416466" y="2992951"/>
          <a:ext cx="43815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1599008270"/>
                    </a:ext>
                  </a:extLst>
                </a:gridCol>
              </a:tblGrid>
              <a:tr h="370840">
                <a:tc>
                  <a:txBody>
                    <a:bodyPr/>
                    <a:lstStyle/>
                    <a:p>
                      <a:pPr algn="ctr"/>
                      <a:r>
                        <a:rPr lang="en-GB" sz="2800" dirty="0"/>
                        <a:t>S</a:t>
                      </a:r>
                    </a:p>
                  </a:txBody>
                  <a:tcPr/>
                </a:tc>
                <a:extLst>
                  <a:ext uri="{0D108BD9-81ED-4DB2-BD59-A6C34878D82A}">
                    <a16:rowId xmlns:a16="http://schemas.microsoft.com/office/drawing/2014/main" val="2854149694"/>
                  </a:ext>
                </a:extLst>
              </a:tr>
              <a:tr h="370840">
                <a:tc>
                  <a:txBody>
                    <a:bodyPr/>
                    <a:lstStyle/>
                    <a:p>
                      <a:pPr algn="ctr"/>
                      <a:r>
                        <a:rPr lang="en-GB" sz="2800" dirty="0"/>
                        <a:t>0</a:t>
                      </a:r>
                    </a:p>
                  </a:txBody>
                  <a:tcPr/>
                </a:tc>
                <a:extLst>
                  <a:ext uri="{0D108BD9-81ED-4DB2-BD59-A6C34878D82A}">
                    <a16:rowId xmlns:a16="http://schemas.microsoft.com/office/drawing/2014/main" val="2950080089"/>
                  </a:ext>
                </a:extLst>
              </a:tr>
            </a:tbl>
          </a:graphicData>
        </a:graphic>
      </p:graphicFrame>
      <p:graphicFrame>
        <p:nvGraphicFramePr>
          <p:cNvPr id="7" name="Table 6">
            <a:extLst>
              <a:ext uri="{FF2B5EF4-FFF2-40B4-BE49-F238E27FC236}">
                <a16:creationId xmlns:a16="http://schemas.microsoft.com/office/drawing/2014/main" id="{11B9C7FB-1DEA-5009-C4FA-1B1A2F771E1F}"/>
              </a:ext>
            </a:extLst>
          </p:cNvPr>
          <p:cNvGraphicFramePr>
            <a:graphicFrameLocks noGrp="1"/>
          </p:cNvGraphicFramePr>
          <p:nvPr/>
        </p:nvGraphicFramePr>
        <p:xfrm>
          <a:off x="918526" y="4025638"/>
          <a:ext cx="657225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1764425154"/>
                    </a:ext>
                  </a:extLst>
                </a:gridCol>
                <a:gridCol w="438150">
                  <a:extLst>
                    <a:ext uri="{9D8B030D-6E8A-4147-A177-3AD203B41FA5}">
                      <a16:colId xmlns:a16="http://schemas.microsoft.com/office/drawing/2014/main" val="290937086"/>
                    </a:ext>
                  </a:extLst>
                </a:gridCol>
                <a:gridCol w="438150">
                  <a:extLst>
                    <a:ext uri="{9D8B030D-6E8A-4147-A177-3AD203B41FA5}">
                      <a16:colId xmlns:a16="http://schemas.microsoft.com/office/drawing/2014/main" val="3025529375"/>
                    </a:ext>
                  </a:extLst>
                </a:gridCol>
                <a:gridCol w="438150">
                  <a:extLst>
                    <a:ext uri="{9D8B030D-6E8A-4147-A177-3AD203B41FA5}">
                      <a16:colId xmlns:a16="http://schemas.microsoft.com/office/drawing/2014/main" val="3034245838"/>
                    </a:ext>
                  </a:extLst>
                </a:gridCol>
                <a:gridCol w="438150">
                  <a:extLst>
                    <a:ext uri="{9D8B030D-6E8A-4147-A177-3AD203B41FA5}">
                      <a16:colId xmlns:a16="http://schemas.microsoft.com/office/drawing/2014/main" val="1819944215"/>
                    </a:ext>
                  </a:extLst>
                </a:gridCol>
                <a:gridCol w="438150">
                  <a:extLst>
                    <a:ext uri="{9D8B030D-6E8A-4147-A177-3AD203B41FA5}">
                      <a16:colId xmlns:a16="http://schemas.microsoft.com/office/drawing/2014/main" val="2336882221"/>
                    </a:ext>
                  </a:extLst>
                </a:gridCol>
                <a:gridCol w="438150">
                  <a:extLst>
                    <a:ext uri="{9D8B030D-6E8A-4147-A177-3AD203B41FA5}">
                      <a16:colId xmlns:a16="http://schemas.microsoft.com/office/drawing/2014/main" val="2074247282"/>
                    </a:ext>
                  </a:extLst>
                </a:gridCol>
                <a:gridCol w="438150">
                  <a:extLst>
                    <a:ext uri="{9D8B030D-6E8A-4147-A177-3AD203B41FA5}">
                      <a16:colId xmlns:a16="http://schemas.microsoft.com/office/drawing/2014/main" val="2798054669"/>
                    </a:ext>
                  </a:extLst>
                </a:gridCol>
                <a:gridCol w="438150">
                  <a:extLst>
                    <a:ext uri="{9D8B030D-6E8A-4147-A177-3AD203B41FA5}">
                      <a16:colId xmlns:a16="http://schemas.microsoft.com/office/drawing/2014/main" val="3239229339"/>
                    </a:ext>
                  </a:extLst>
                </a:gridCol>
                <a:gridCol w="438150">
                  <a:extLst>
                    <a:ext uri="{9D8B030D-6E8A-4147-A177-3AD203B41FA5}">
                      <a16:colId xmlns:a16="http://schemas.microsoft.com/office/drawing/2014/main" val="4020633446"/>
                    </a:ext>
                  </a:extLst>
                </a:gridCol>
                <a:gridCol w="438150">
                  <a:extLst>
                    <a:ext uri="{9D8B030D-6E8A-4147-A177-3AD203B41FA5}">
                      <a16:colId xmlns:a16="http://schemas.microsoft.com/office/drawing/2014/main" val="2873863728"/>
                    </a:ext>
                  </a:extLst>
                </a:gridCol>
                <a:gridCol w="438150">
                  <a:extLst>
                    <a:ext uri="{9D8B030D-6E8A-4147-A177-3AD203B41FA5}">
                      <a16:colId xmlns:a16="http://schemas.microsoft.com/office/drawing/2014/main" val="1554302014"/>
                    </a:ext>
                  </a:extLst>
                </a:gridCol>
                <a:gridCol w="438150">
                  <a:extLst>
                    <a:ext uri="{9D8B030D-6E8A-4147-A177-3AD203B41FA5}">
                      <a16:colId xmlns:a16="http://schemas.microsoft.com/office/drawing/2014/main" val="2650716505"/>
                    </a:ext>
                  </a:extLst>
                </a:gridCol>
                <a:gridCol w="438150">
                  <a:extLst>
                    <a:ext uri="{9D8B030D-6E8A-4147-A177-3AD203B41FA5}">
                      <a16:colId xmlns:a16="http://schemas.microsoft.com/office/drawing/2014/main" val="1406137691"/>
                    </a:ext>
                  </a:extLst>
                </a:gridCol>
                <a:gridCol w="438150">
                  <a:extLst>
                    <a:ext uri="{9D8B030D-6E8A-4147-A177-3AD203B41FA5}">
                      <a16:colId xmlns:a16="http://schemas.microsoft.com/office/drawing/2014/main" val="2308207802"/>
                    </a:ext>
                  </a:extLst>
                </a:gridCol>
              </a:tblGrid>
              <a:tr h="370840">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extLst>
                  <a:ext uri="{0D108BD9-81ED-4DB2-BD59-A6C34878D82A}">
                    <a16:rowId xmlns:a16="http://schemas.microsoft.com/office/drawing/2014/main" val="2510564671"/>
                  </a:ext>
                </a:extLst>
              </a:tr>
              <a:tr h="370840">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b="0" dirty="0"/>
                        <a:t>1</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extLst>
                  <a:ext uri="{0D108BD9-81ED-4DB2-BD59-A6C34878D82A}">
                    <a16:rowId xmlns:a16="http://schemas.microsoft.com/office/drawing/2014/main" val="3761240841"/>
                  </a:ext>
                </a:extLst>
              </a:tr>
            </a:tbl>
          </a:graphicData>
        </a:graphic>
      </p:graphicFrame>
      <p:graphicFrame>
        <p:nvGraphicFramePr>
          <p:cNvPr id="8" name="Table 7">
            <a:extLst>
              <a:ext uri="{FF2B5EF4-FFF2-40B4-BE49-F238E27FC236}">
                <a16:creationId xmlns:a16="http://schemas.microsoft.com/office/drawing/2014/main" id="{59914EE2-06C0-92AA-2DDE-27220C649E13}"/>
              </a:ext>
            </a:extLst>
          </p:cNvPr>
          <p:cNvGraphicFramePr>
            <a:graphicFrameLocks noGrp="1"/>
          </p:cNvGraphicFramePr>
          <p:nvPr/>
        </p:nvGraphicFramePr>
        <p:xfrm>
          <a:off x="7484016" y="5061958"/>
          <a:ext cx="350520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606431499"/>
                    </a:ext>
                  </a:extLst>
                </a:gridCol>
                <a:gridCol w="438150">
                  <a:extLst>
                    <a:ext uri="{9D8B030D-6E8A-4147-A177-3AD203B41FA5}">
                      <a16:colId xmlns:a16="http://schemas.microsoft.com/office/drawing/2014/main" val="2019688487"/>
                    </a:ext>
                  </a:extLst>
                </a:gridCol>
                <a:gridCol w="438150">
                  <a:extLst>
                    <a:ext uri="{9D8B030D-6E8A-4147-A177-3AD203B41FA5}">
                      <a16:colId xmlns:a16="http://schemas.microsoft.com/office/drawing/2014/main" val="1626911498"/>
                    </a:ext>
                  </a:extLst>
                </a:gridCol>
                <a:gridCol w="438150">
                  <a:extLst>
                    <a:ext uri="{9D8B030D-6E8A-4147-A177-3AD203B41FA5}">
                      <a16:colId xmlns:a16="http://schemas.microsoft.com/office/drawing/2014/main" val="2401101258"/>
                    </a:ext>
                  </a:extLst>
                </a:gridCol>
                <a:gridCol w="438150">
                  <a:extLst>
                    <a:ext uri="{9D8B030D-6E8A-4147-A177-3AD203B41FA5}">
                      <a16:colId xmlns:a16="http://schemas.microsoft.com/office/drawing/2014/main" val="954838428"/>
                    </a:ext>
                  </a:extLst>
                </a:gridCol>
                <a:gridCol w="438150">
                  <a:extLst>
                    <a:ext uri="{9D8B030D-6E8A-4147-A177-3AD203B41FA5}">
                      <a16:colId xmlns:a16="http://schemas.microsoft.com/office/drawing/2014/main" val="4209719198"/>
                    </a:ext>
                  </a:extLst>
                </a:gridCol>
                <a:gridCol w="438150">
                  <a:extLst>
                    <a:ext uri="{9D8B030D-6E8A-4147-A177-3AD203B41FA5}">
                      <a16:colId xmlns:a16="http://schemas.microsoft.com/office/drawing/2014/main" val="3904934214"/>
                    </a:ext>
                  </a:extLst>
                </a:gridCol>
                <a:gridCol w="438150">
                  <a:extLst>
                    <a:ext uri="{9D8B030D-6E8A-4147-A177-3AD203B41FA5}">
                      <a16:colId xmlns:a16="http://schemas.microsoft.com/office/drawing/2014/main" val="2002834647"/>
                    </a:ext>
                  </a:extLst>
                </a:gridCol>
              </a:tblGrid>
              <a:tr h="370840">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755669732"/>
                  </a:ext>
                </a:extLst>
              </a:tr>
              <a:tr h="370840">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1</a:t>
                      </a:r>
                    </a:p>
                  </a:txBody>
                  <a:tcPr/>
                </a:tc>
                <a:extLst>
                  <a:ext uri="{0D108BD9-81ED-4DB2-BD59-A6C34878D82A}">
                    <a16:rowId xmlns:a16="http://schemas.microsoft.com/office/drawing/2014/main" val="2034116603"/>
                  </a:ext>
                </a:extLst>
              </a:tr>
            </a:tbl>
          </a:graphicData>
        </a:graphic>
      </p:graphicFrame>
      <p:sp>
        <p:nvSpPr>
          <p:cNvPr id="9" name="TextBox 8">
            <a:extLst>
              <a:ext uri="{FF2B5EF4-FFF2-40B4-BE49-F238E27FC236}">
                <a16:creationId xmlns:a16="http://schemas.microsoft.com/office/drawing/2014/main" id="{53BC491F-60C9-991A-E465-8EF56220A9FA}"/>
              </a:ext>
            </a:extLst>
          </p:cNvPr>
          <p:cNvSpPr txBox="1"/>
          <p:nvPr/>
        </p:nvSpPr>
        <p:spPr>
          <a:xfrm>
            <a:off x="854616" y="1661467"/>
            <a:ext cx="10134600" cy="1200329"/>
          </a:xfrm>
          <a:prstGeom prst="rect">
            <a:avLst/>
          </a:prstGeom>
          <a:noFill/>
        </p:spPr>
        <p:txBody>
          <a:bodyPr wrap="square" rtlCol="0">
            <a:spAutoFit/>
          </a:bodyPr>
          <a:lstStyle/>
          <a:p>
            <a:r>
              <a:rPr lang="en-GB" sz="7200" dirty="0"/>
              <a:t>0·1000010101 × 2</a:t>
            </a:r>
            <a:r>
              <a:rPr lang="en-GB" sz="7200" baseline="30000" dirty="0"/>
              <a:t>111</a:t>
            </a:r>
          </a:p>
        </p:txBody>
      </p:sp>
    </p:spTree>
    <p:extLst>
      <p:ext uri="{BB962C8B-B14F-4D97-AF65-F5344CB8AC3E}">
        <p14:creationId xmlns:p14="http://schemas.microsoft.com/office/powerpoint/2010/main" val="1901201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Plan</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233818457"/>
              </p:ext>
            </p:extLst>
          </p:nvPr>
        </p:nvGraphicFramePr>
        <p:xfrm>
          <a:off x="2042160" y="1825625"/>
          <a:ext cx="810768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4" name="Straight Arrow Connector 3"/>
          <p:cNvCxnSpPr/>
          <p:nvPr/>
        </p:nvCxnSpPr>
        <p:spPr>
          <a:xfrm>
            <a:off x="762000" y="4657294"/>
            <a:ext cx="1080000" cy="0"/>
          </a:xfrm>
          <a:prstGeom prst="straightConnector1">
            <a:avLst/>
          </a:prstGeom>
          <a:ln w="762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H="1">
            <a:off x="10393680" y="4657294"/>
            <a:ext cx="1080000" cy="0"/>
          </a:xfrm>
          <a:prstGeom prst="straightConnector1">
            <a:avLst/>
          </a:prstGeom>
          <a:ln w="762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5717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graphicEl>
                                              <a:dgm id="{DFA48299-B840-4714-A5F6-769C74D74113}"/>
                                            </p:graphicEl>
                                          </p:spTgt>
                                        </p:tgtEl>
                                        <p:attrNameLst>
                                          <p:attrName>style.visibility</p:attrName>
                                        </p:attrNameLst>
                                      </p:cBhvr>
                                      <p:to>
                                        <p:strVal val="visible"/>
                                      </p:to>
                                    </p:set>
                                    <p:animEffect transition="in" filter="wipe(left)">
                                      <p:cBhvr>
                                        <p:cTn id="7" dur="500"/>
                                        <p:tgtEl>
                                          <p:spTgt spid="5">
                                            <p:graphicEl>
                                              <a:dgm id="{DFA48299-B840-4714-A5F6-769C74D74113}"/>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graphicEl>
                                              <a:dgm id="{19C32B8D-512E-49A1-A0E6-109384C61E4D}"/>
                                            </p:graphicEl>
                                          </p:spTgt>
                                        </p:tgtEl>
                                        <p:attrNameLst>
                                          <p:attrName>style.visibility</p:attrName>
                                        </p:attrNameLst>
                                      </p:cBhvr>
                                      <p:to>
                                        <p:strVal val="visible"/>
                                      </p:to>
                                    </p:set>
                                    <p:animEffect transition="in" filter="wipe(left)">
                                      <p:cBhvr>
                                        <p:cTn id="12" dur="500"/>
                                        <p:tgtEl>
                                          <p:spTgt spid="5">
                                            <p:graphicEl>
                                              <a:dgm id="{19C32B8D-512E-49A1-A0E6-109384C61E4D}"/>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graphicEl>
                                              <a:dgm id="{AAD30B60-88C6-4919-B6DD-9F480459E84E}"/>
                                            </p:graphicEl>
                                          </p:spTgt>
                                        </p:tgtEl>
                                        <p:attrNameLst>
                                          <p:attrName>style.visibility</p:attrName>
                                        </p:attrNameLst>
                                      </p:cBhvr>
                                      <p:to>
                                        <p:strVal val="visible"/>
                                      </p:to>
                                    </p:set>
                                    <p:animEffect transition="in" filter="wipe(left)">
                                      <p:cBhvr>
                                        <p:cTn id="17" dur="500"/>
                                        <p:tgtEl>
                                          <p:spTgt spid="5">
                                            <p:graphicEl>
                                              <a:dgm id="{AAD30B60-88C6-4919-B6DD-9F480459E84E}"/>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
                                            <p:graphicEl>
                                              <a:dgm id="{0DFDFC6D-8604-4378-B6A3-6A6720006C95}"/>
                                            </p:graphicEl>
                                          </p:spTgt>
                                        </p:tgtEl>
                                        <p:attrNameLst>
                                          <p:attrName>style.visibility</p:attrName>
                                        </p:attrNameLst>
                                      </p:cBhvr>
                                      <p:to>
                                        <p:strVal val="visible"/>
                                      </p:to>
                                    </p:set>
                                    <p:animEffect transition="in" filter="wipe(left)">
                                      <p:cBhvr>
                                        <p:cTn id="22" dur="500"/>
                                        <p:tgtEl>
                                          <p:spTgt spid="5">
                                            <p:graphicEl>
                                              <a:dgm id="{0DFDFC6D-8604-4378-B6A3-6A6720006C95}"/>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5">
                                            <p:graphicEl>
                                              <a:dgm id="{17253025-0BE3-46B4-B2C8-BFD879D75B26}"/>
                                            </p:graphicEl>
                                          </p:spTgt>
                                        </p:tgtEl>
                                        <p:attrNameLst>
                                          <p:attrName>style.visibility</p:attrName>
                                        </p:attrNameLst>
                                      </p:cBhvr>
                                      <p:to>
                                        <p:strVal val="visible"/>
                                      </p:to>
                                    </p:set>
                                    <p:animEffect transition="in" filter="wipe(left)">
                                      <p:cBhvr>
                                        <p:cTn id="27" dur="500"/>
                                        <p:tgtEl>
                                          <p:spTgt spid="5">
                                            <p:graphicEl>
                                              <a:dgm id="{17253025-0BE3-46B4-B2C8-BFD879D75B26}"/>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
                                            <p:graphicEl>
                                              <a:dgm id="{B2D4CD90-7709-4B59-AC85-D09667CFC12B}"/>
                                            </p:graphicEl>
                                          </p:spTgt>
                                        </p:tgtEl>
                                        <p:attrNameLst>
                                          <p:attrName>style.visibility</p:attrName>
                                        </p:attrNameLst>
                                      </p:cBhvr>
                                      <p:to>
                                        <p:strVal val="visible"/>
                                      </p:to>
                                    </p:set>
                                    <p:animEffect transition="in" filter="wipe(left)">
                                      <p:cBhvr>
                                        <p:cTn id="32" dur="500"/>
                                        <p:tgtEl>
                                          <p:spTgt spid="5">
                                            <p:graphicEl>
                                              <a:dgm id="{B2D4CD90-7709-4B59-AC85-D09667CFC12B}"/>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5">
                                            <p:graphicEl>
                                              <a:dgm id="{056CCBB6-5CE0-4348-89C6-99FB2D3AB62B}"/>
                                            </p:graphicEl>
                                          </p:spTgt>
                                        </p:tgtEl>
                                        <p:attrNameLst>
                                          <p:attrName>style.visibility</p:attrName>
                                        </p:attrNameLst>
                                      </p:cBhvr>
                                      <p:to>
                                        <p:strVal val="visible"/>
                                      </p:to>
                                    </p:set>
                                    <p:animEffect transition="in" filter="wipe(left)">
                                      <p:cBhvr>
                                        <p:cTn id="37" dur="500"/>
                                        <p:tgtEl>
                                          <p:spTgt spid="5">
                                            <p:graphicEl>
                                              <a:dgm id="{056CCBB6-5CE0-4348-89C6-99FB2D3AB62B}"/>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5">
                                            <p:graphicEl>
                                              <a:dgm id="{90709722-0E94-45E4-BEDD-48CB660682DD}"/>
                                            </p:graphicEl>
                                          </p:spTgt>
                                        </p:tgtEl>
                                        <p:attrNameLst>
                                          <p:attrName>style.visibility</p:attrName>
                                        </p:attrNameLst>
                                      </p:cBhvr>
                                      <p:to>
                                        <p:strVal val="visible"/>
                                      </p:to>
                                    </p:set>
                                    <p:animEffect transition="in" filter="wipe(left)">
                                      <p:cBhvr>
                                        <p:cTn id="42" dur="500"/>
                                        <p:tgtEl>
                                          <p:spTgt spid="5">
                                            <p:graphicEl>
                                              <a:dgm id="{90709722-0E94-45E4-BEDD-48CB660682DD}"/>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5">
                                            <p:graphicEl>
                                              <a:dgm id="{EB2E52AE-8FCF-47D0-B499-CFCFAF1883A9}"/>
                                            </p:graphicEl>
                                          </p:spTgt>
                                        </p:tgtEl>
                                        <p:attrNameLst>
                                          <p:attrName>style.visibility</p:attrName>
                                        </p:attrNameLst>
                                      </p:cBhvr>
                                      <p:to>
                                        <p:strVal val="visible"/>
                                      </p:to>
                                    </p:set>
                                    <p:animEffect transition="in" filter="wipe(left)">
                                      <p:cBhvr>
                                        <p:cTn id="47" dur="500"/>
                                        <p:tgtEl>
                                          <p:spTgt spid="5">
                                            <p:graphicEl>
                                              <a:dgm id="{EB2E52AE-8FCF-47D0-B499-CFCFAF1883A9}"/>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5">
                                            <p:graphicEl>
                                              <a:dgm id="{C92F1771-01AA-4FF3-B7EC-0229DB7A592C}"/>
                                            </p:graphicEl>
                                          </p:spTgt>
                                        </p:tgtEl>
                                        <p:attrNameLst>
                                          <p:attrName>style.visibility</p:attrName>
                                        </p:attrNameLst>
                                      </p:cBhvr>
                                      <p:to>
                                        <p:strVal val="visible"/>
                                      </p:to>
                                    </p:set>
                                    <p:animEffect transition="in" filter="wipe(left)">
                                      <p:cBhvr>
                                        <p:cTn id="52" dur="500"/>
                                        <p:tgtEl>
                                          <p:spTgt spid="5">
                                            <p:graphicEl>
                                              <a:dgm id="{C92F1771-01AA-4FF3-B7EC-0229DB7A592C}"/>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wipe(left)">
                                      <p:cBhvr>
                                        <p:cTn id="57" dur="1500"/>
                                        <p:tgtEl>
                                          <p:spTgt spid="4"/>
                                        </p:tgtEl>
                                      </p:cBhvr>
                                    </p:animEffect>
                                  </p:childTnLst>
                                </p:cTn>
                              </p:par>
                              <p:par>
                                <p:cTn id="58" presetID="22" presetClass="entr" presetSubtype="2" fill="hold" nodeType="withEffect">
                                  <p:stCondLst>
                                    <p:cond delay="0"/>
                                  </p:stCondLst>
                                  <p:childTnLst>
                                    <p:set>
                                      <p:cBhvr>
                                        <p:cTn id="59" dur="1" fill="hold">
                                          <p:stCondLst>
                                            <p:cond delay="0"/>
                                          </p:stCondLst>
                                        </p:cTn>
                                        <p:tgtEl>
                                          <p:spTgt spid="6"/>
                                        </p:tgtEl>
                                        <p:attrNameLst>
                                          <p:attrName>style.visibility</p:attrName>
                                        </p:attrNameLst>
                                      </p:cBhvr>
                                      <p:to>
                                        <p:strVal val="visible"/>
                                      </p:to>
                                    </p:set>
                                    <p:animEffect transition="in" filter="wipe(right)">
                                      <p:cBhvr>
                                        <p:cTn id="60" dur="1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1 – Part 3/3</a:t>
            </a:r>
          </a:p>
        </p:txBody>
      </p:sp>
      <p:graphicFrame>
        <p:nvGraphicFramePr>
          <p:cNvPr id="10" name="Table 9"/>
          <p:cNvGraphicFramePr>
            <a:graphicFrameLocks noGrp="1"/>
          </p:cNvGraphicFramePr>
          <p:nvPr>
            <p:extLst>
              <p:ext uri="{D42A27DB-BD31-4B8C-83A1-F6EECF244321}">
                <p14:modId xmlns:p14="http://schemas.microsoft.com/office/powerpoint/2010/main" val="1056668670"/>
              </p:ext>
            </p:extLst>
          </p:nvPr>
        </p:nvGraphicFramePr>
        <p:xfrm>
          <a:off x="840000" y="3250473"/>
          <a:ext cx="10512000" cy="103632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370840">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1</a:t>
                      </a:r>
                    </a:p>
                  </a:txBody>
                  <a:tcPr/>
                </a:tc>
                <a:extLst>
                  <a:ext uri="{0D108BD9-81ED-4DB2-BD59-A6C34878D82A}">
                    <a16:rowId xmlns:a16="http://schemas.microsoft.com/office/drawing/2014/main" val="33728611"/>
                  </a:ext>
                </a:extLst>
              </a:tr>
            </a:tbl>
          </a:graphicData>
        </a:graphic>
      </p:graphicFrame>
      <p:cxnSp>
        <p:nvCxnSpPr>
          <p:cNvPr id="3" name="Straight Connector 2">
            <a:extLst>
              <a:ext uri="{FF2B5EF4-FFF2-40B4-BE49-F238E27FC236}">
                <a16:creationId xmlns:a16="http://schemas.microsoft.com/office/drawing/2014/main" id="{4B20E893-FC0C-CEB2-D0CB-53D41DDB024E}"/>
              </a:ext>
            </a:extLst>
          </p:cNvPr>
          <p:cNvCxnSpPr>
            <a:cxnSpLocks/>
          </p:cNvCxnSpPr>
          <p:nvPr/>
        </p:nvCxnSpPr>
        <p:spPr>
          <a:xfrm>
            <a:off x="1438725" y="4461315"/>
            <a:ext cx="4104000" cy="0"/>
          </a:xfrm>
          <a:prstGeom prst="line">
            <a:avLst/>
          </a:prstGeom>
          <a:ln w="76200">
            <a:solidFill>
              <a:srgbClr val="FF0000"/>
            </a:solidFill>
            <a:headEnd type="none" w="sm" len="sm"/>
            <a:tailEnd type="triangle" w="med" len="lg"/>
          </a:ln>
        </p:spPr>
        <p:style>
          <a:lnRef idx="1">
            <a:schemeClr val="accent2"/>
          </a:lnRef>
          <a:fillRef idx="0">
            <a:schemeClr val="accent2"/>
          </a:fillRef>
          <a:effectRef idx="0">
            <a:schemeClr val="accent2"/>
          </a:effectRef>
          <a:fontRef idx="minor">
            <a:schemeClr val="tx1"/>
          </a:fontRef>
        </p:style>
      </p:cxnSp>
      <p:cxnSp>
        <p:nvCxnSpPr>
          <p:cNvPr id="4" name="Straight Connector 3">
            <a:extLst>
              <a:ext uri="{FF2B5EF4-FFF2-40B4-BE49-F238E27FC236}">
                <a16:creationId xmlns:a16="http://schemas.microsoft.com/office/drawing/2014/main" id="{ECC19448-4BFB-9DFE-F5B7-149BE37153BD}"/>
              </a:ext>
            </a:extLst>
          </p:cNvPr>
          <p:cNvCxnSpPr>
            <a:cxnSpLocks/>
          </p:cNvCxnSpPr>
          <p:nvPr/>
        </p:nvCxnSpPr>
        <p:spPr>
          <a:xfrm>
            <a:off x="8045240" y="4461315"/>
            <a:ext cx="1872000" cy="0"/>
          </a:xfrm>
          <a:prstGeom prst="line">
            <a:avLst/>
          </a:prstGeom>
          <a:ln w="76200">
            <a:solidFill>
              <a:srgbClr val="7030A0"/>
            </a:solidFill>
            <a:prstDash val="dash"/>
            <a:headEnd type="triangle" w="med" len="lg"/>
            <a:tailEnd type="none" w="sm" len="sm"/>
          </a:ln>
        </p:spPr>
        <p:style>
          <a:lnRef idx="1">
            <a:schemeClr val="accent2"/>
          </a:lnRef>
          <a:fillRef idx="0">
            <a:schemeClr val="accent2"/>
          </a:fillRef>
          <a:effectRef idx="0">
            <a:schemeClr val="accent2"/>
          </a:effectRef>
          <a:fontRef idx="minor">
            <a:schemeClr val="tx1"/>
          </a:fontRef>
        </p:style>
      </p:cxnSp>
      <p:cxnSp>
        <p:nvCxnSpPr>
          <p:cNvPr id="5" name="Straight Connector 4">
            <a:extLst>
              <a:ext uri="{FF2B5EF4-FFF2-40B4-BE49-F238E27FC236}">
                <a16:creationId xmlns:a16="http://schemas.microsoft.com/office/drawing/2014/main" id="{D838CF34-04F2-2ED4-022A-16CD9E8FA9F9}"/>
              </a:ext>
            </a:extLst>
          </p:cNvPr>
          <p:cNvCxnSpPr>
            <a:cxnSpLocks/>
          </p:cNvCxnSpPr>
          <p:nvPr/>
        </p:nvCxnSpPr>
        <p:spPr>
          <a:xfrm>
            <a:off x="5797363" y="4461315"/>
            <a:ext cx="1944000" cy="0"/>
          </a:xfrm>
          <a:prstGeom prst="line">
            <a:avLst/>
          </a:prstGeom>
          <a:ln w="76200">
            <a:solidFill>
              <a:srgbClr val="7030A0"/>
            </a:solidFill>
            <a:headEnd type="none" w="sm" len="sm"/>
            <a:tailEnd type="triangle" w="med" len="lg"/>
          </a:ln>
        </p:spPr>
        <p:style>
          <a:lnRef idx="1">
            <a:schemeClr val="accent2"/>
          </a:lnRef>
          <a:fillRef idx="0">
            <a:schemeClr val="accent2"/>
          </a:fillRef>
          <a:effectRef idx="0">
            <a:schemeClr val="accent2"/>
          </a:effectRef>
          <a:fontRef idx="minor">
            <a:schemeClr val="tx1"/>
          </a:fontRef>
        </p:style>
      </p:cxnSp>
      <p:cxnSp>
        <p:nvCxnSpPr>
          <p:cNvPr id="6" name="Straight Connector 5">
            <a:extLst>
              <a:ext uri="{FF2B5EF4-FFF2-40B4-BE49-F238E27FC236}">
                <a16:creationId xmlns:a16="http://schemas.microsoft.com/office/drawing/2014/main" id="{EE68DF89-481C-BF50-7C4E-94858167F7A3}"/>
              </a:ext>
            </a:extLst>
          </p:cNvPr>
          <p:cNvCxnSpPr>
            <a:cxnSpLocks/>
          </p:cNvCxnSpPr>
          <p:nvPr/>
        </p:nvCxnSpPr>
        <p:spPr>
          <a:xfrm>
            <a:off x="10176935" y="4461315"/>
            <a:ext cx="1080000" cy="0"/>
          </a:xfrm>
          <a:prstGeom prst="line">
            <a:avLst/>
          </a:prstGeom>
          <a:ln w="76200">
            <a:solidFill>
              <a:srgbClr val="FF0000"/>
            </a:solidFill>
            <a:prstDash val="dash"/>
            <a:headEnd type="triangle" w="med" len="lg"/>
            <a:tailEnd type="none" w="sm" len="sm"/>
          </a:ln>
        </p:spPr>
        <p:style>
          <a:lnRef idx="1">
            <a:schemeClr val="accent2"/>
          </a:lnRef>
          <a:fillRef idx="0">
            <a:schemeClr val="accent2"/>
          </a:fillRef>
          <a:effectRef idx="0">
            <a:schemeClr val="accent2"/>
          </a:effectRef>
          <a:fontRef idx="minor">
            <a:schemeClr val="tx1"/>
          </a:fontRef>
        </p:style>
      </p:cxnSp>
      <p:sp>
        <p:nvSpPr>
          <p:cNvPr id="9" name="TextBox 8">
            <a:extLst>
              <a:ext uri="{FF2B5EF4-FFF2-40B4-BE49-F238E27FC236}">
                <a16:creationId xmlns:a16="http://schemas.microsoft.com/office/drawing/2014/main" id="{E3403664-0E09-22AC-9437-CA1E3ACD0395}"/>
              </a:ext>
            </a:extLst>
          </p:cNvPr>
          <p:cNvSpPr txBox="1"/>
          <p:nvPr/>
        </p:nvSpPr>
        <p:spPr>
          <a:xfrm>
            <a:off x="838200" y="1865210"/>
            <a:ext cx="4314323" cy="707886"/>
          </a:xfrm>
          <a:prstGeom prst="rect">
            <a:avLst/>
          </a:prstGeom>
          <a:noFill/>
        </p:spPr>
        <p:txBody>
          <a:bodyPr wrap="none" rtlCol="0">
            <a:spAutoFit/>
          </a:bodyPr>
          <a:lstStyle/>
          <a:p>
            <a:r>
              <a:rPr lang="en-GB" sz="4000" dirty="0"/>
              <a:t>Value: 1000010·101</a:t>
            </a:r>
            <a:endParaRPr lang="en-GB" sz="4000" baseline="30000" dirty="0"/>
          </a:p>
        </p:txBody>
      </p:sp>
      <p:sp>
        <p:nvSpPr>
          <p:cNvPr id="11" name="TextBox 10">
            <a:extLst>
              <a:ext uri="{FF2B5EF4-FFF2-40B4-BE49-F238E27FC236}">
                <a16:creationId xmlns:a16="http://schemas.microsoft.com/office/drawing/2014/main" id="{91597172-2050-4984-A2F2-DFEFBD0827DB}"/>
              </a:ext>
            </a:extLst>
          </p:cNvPr>
          <p:cNvSpPr txBox="1"/>
          <p:nvPr/>
        </p:nvSpPr>
        <p:spPr>
          <a:xfrm>
            <a:off x="7244198" y="4702560"/>
            <a:ext cx="1381533" cy="523220"/>
          </a:xfrm>
          <a:prstGeom prst="rect">
            <a:avLst/>
          </a:prstGeom>
          <a:noFill/>
          <a:ln>
            <a:noFill/>
          </a:ln>
        </p:spPr>
        <p:txBody>
          <a:bodyPr wrap="none" rtlCol="0">
            <a:spAutoFit/>
          </a:bodyPr>
          <a:lstStyle/>
          <a:p>
            <a:pPr algn="ctr"/>
            <a:r>
              <a:rPr lang="en-GB" sz="2800" b="1" dirty="0">
                <a:solidFill>
                  <a:srgbClr val="7030A0"/>
                </a:solidFill>
              </a:rPr>
              <a:t>Padding</a:t>
            </a:r>
          </a:p>
        </p:txBody>
      </p:sp>
      <p:sp>
        <p:nvSpPr>
          <p:cNvPr id="12" name="TextBox 11">
            <a:extLst>
              <a:ext uri="{FF2B5EF4-FFF2-40B4-BE49-F238E27FC236}">
                <a16:creationId xmlns:a16="http://schemas.microsoft.com/office/drawing/2014/main" id="{0D8B0501-341E-425A-A963-6FF184A8FCD9}"/>
              </a:ext>
            </a:extLst>
          </p:cNvPr>
          <p:cNvSpPr txBox="1"/>
          <p:nvPr/>
        </p:nvSpPr>
        <p:spPr>
          <a:xfrm>
            <a:off x="6024236" y="1865210"/>
            <a:ext cx="5724708" cy="707886"/>
          </a:xfrm>
          <a:prstGeom prst="rect">
            <a:avLst/>
          </a:prstGeom>
          <a:noFill/>
        </p:spPr>
        <p:txBody>
          <a:bodyPr wrap="none" rtlCol="0">
            <a:spAutoFit/>
          </a:bodyPr>
          <a:lstStyle/>
          <a:p>
            <a:pPr algn="r"/>
            <a:r>
              <a:rPr lang="en-GB" sz="4000" dirty="0"/>
              <a:t>Float: 0·1000010101 × 2</a:t>
            </a:r>
            <a:r>
              <a:rPr lang="en-GB" sz="4000" baseline="30000" dirty="0"/>
              <a:t>111</a:t>
            </a:r>
          </a:p>
        </p:txBody>
      </p:sp>
      <p:sp>
        <p:nvSpPr>
          <p:cNvPr id="13" name="Down Arrow 5">
            <a:extLst>
              <a:ext uri="{FF2B5EF4-FFF2-40B4-BE49-F238E27FC236}">
                <a16:creationId xmlns:a16="http://schemas.microsoft.com/office/drawing/2014/main" id="{99F2F156-542F-4986-A404-343DF96DC31C}"/>
              </a:ext>
            </a:extLst>
          </p:cNvPr>
          <p:cNvSpPr/>
          <p:nvPr/>
        </p:nvSpPr>
        <p:spPr>
          <a:xfrm rot="16200000">
            <a:off x="5352861" y="1780252"/>
            <a:ext cx="464948" cy="87780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Straight Connector 13">
            <a:extLst>
              <a:ext uri="{FF2B5EF4-FFF2-40B4-BE49-F238E27FC236}">
                <a16:creationId xmlns:a16="http://schemas.microsoft.com/office/drawing/2014/main" id="{64345C31-5F08-4826-B570-F8FD2B37D4FD}"/>
              </a:ext>
            </a:extLst>
          </p:cNvPr>
          <p:cNvCxnSpPr>
            <a:cxnSpLocks/>
          </p:cNvCxnSpPr>
          <p:nvPr/>
        </p:nvCxnSpPr>
        <p:spPr>
          <a:xfrm>
            <a:off x="7899400" y="2573096"/>
            <a:ext cx="2489200" cy="0"/>
          </a:xfrm>
          <a:prstGeom prst="line">
            <a:avLst/>
          </a:prstGeom>
          <a:ln w="76200">
            <a:solidFill>
              <a:srgbClr val="FF0000"/>
            </a:solidFill>
            <a:headEnd type="none" w="med" len="lg"/>
            <a:tailEnd type="triangle" w="med" len="lg"/>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641E50D1-020B-4F1E-B9E7-C91915C04EC0}"/>
              </a:ext>
            </a:extLst>
          </p:cNvPr>
          <p:cNvCxnSpPr>
            <a:cxnSpLocks/>
          </p:cNvCxnSpPr>
          <p:nvPr/>
        </p:nvCxnSpPr>
        <p:spPr>
          <a:xfrm flipV="1">
            <a:off x="11181076" y="2368063"/>
            <a:ext cx="431800" cy="1"/>
          </a:xfrm>
          <a:prstGeom prst="line">
            <a:avLst/>
          </a:prstGeom>
          <a:ln w="76200">
            <a:solidFill>
              <a:srgbClr val="FF0000"/>
            </a:solidFill>
            <a:prstDash val="dash"/>
            <a:headEnd type="triangle" w="med" len="med"/>
            <a:tailEnd type="none" w="lg" len="med"/>
          </a:ln>
        </p:spPr>
        <p:style>
          <a:lnRef idx="1">
            <a:schemeClr val="accent2"/>
          </a:lnRef>
          <a:fillRef idx="0">
            <a:schemeClr val="accent2"/>
          </a:fillRef>
          <a:effectRef idx="0">
            <a:schemeClr val="accent2"/>
          </a:effectRef>
          <a:fontRef idx="minor">
            <a:schemeClr val="tx1"/>
          </a:fontRef>
        </p:style>
      </p:cxnSp>
      <p:sp>
        <p:nvSpPr>
          <p:cNvPr id="18" name="TextBox 17">
            <a:extLst>
              <a:ext uri="{FF2B5EF4-FFF2-40B4-BE49-F238E27FC236}">
                <a16:creationId xmlns:a16="http://schemas.microsoft.com/office/drawing/2014/main" id="{537F3F8A-3027-402F-9168-3ED068BD7FB4}"/>
              </a:ext>
            </a:extLst>
          </p:cNvPr>
          <p:cNvSpPr txBox="1"/>
          <p:nvPr/>
        </p:nvSpPr>
        <p:spPr>
          <a:xfrm>
            <a:off x="2995361" y="5906466"/>
            <a:ext cx="2924236" cy="584775"/>
          </a:xfrm>
          <a:prstGeom prst="rect">
            <a:avLst/>
          </a:prstGeom>
          <a:noFill/>
        </p:spPr>
        <p:txBody>
          <a:bodyPr wrap="square" rtlCol="0">
            <a:spAutoFit/>
          </a:bodyPr>
          <a:lstStyle/>
          <a:p>
            <a:r>
              <a:rPr lang="en-GB" sz="3200" dirty="0"/>
              <a:t>Signed binary</a:t>
            </a:r>
          </a:p>
        </p:txBody>
      </p:sp>
      <p:sp>
        <p:nvSpPr>
          <p:cNvPr id="19" name="TextBox 18">
            <a:extLst>
              <a:ext uri="{FF2B5EF4-FFF2-40B4-BE49-F238E27FC236}">
                <a16:creationId xmlns:a16="http://schemas.microsoft.com/office/drawing/2014/main" id="{779568E7-89E2-486C-BFB3-B1638AA6CC15}"/>
              </a:ext>
            </a:extLst>
          </p:cNvPr>
          <p:cNvSpPr txBox="1"/>
          <p:nvPr/>
        </p:nvSpPr>
        <p:spPr>
          <a:xfrm>
            <a:off x="7999445" y="5906466"/>
            <a:ext cx="3408771" cy="584775"/>
          </a:xfrm>
          <a:prstGeom prst="rect">
            <a:avLst/>
          </a:prstGeom>
          <a:noFill/>
        </p:spPr>
        <p:txBody>
          <a:bodyPr wrap="square" rtlCol="0">
            <a:spAutoFit/>
          </a:bodyPr>
          <a:lstStyle/>
          <a:p>
            <a:r>
              <a:rPr lang="en-GB" sz="3200" dirty="0"/>
              <a:t>Two's complement</a:t>
            </a:r>
          </a:p>
        </p:txBody>
      </p:sp>
      <p:cxnSp>
        <p:nvCxnSpPr>
          <p:cNvPr id="21" name="Straight Connector 20">
            <a:extLst>
              <a:ext uri="{FF2B5EF4-FFF2-40B4-BE49-F238E27FC236}">
                <a16:creationId xmlns:a16="http://schemas.microsoft.com/office/drawing/2014/main" id="{B4828E14-8FC9-4520-B24E-80E8495A69BF}"/>
              </a:ext>
            </a:extLst>
          </p:cNvPr>
          <p:cNvCxnSpPr>
            <a:cxnSpLocks/>
          </p:cNvCxnSpPr>
          <p:nvPr/>
        </p:nvCxnSpPr>
        <p:spPr>
          <a:xfrm>
            <a:off x="7892432" y="4461332"/>
            <a:ext cx="0" cy="216000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7365CFFB-5D5D-4BE6-8E95-DF2725BCF719}"/>
              </a:ext>
            </a:extLst>
          </p:cNvPr>
          <p:cNvGrpSpPr/>
          <p:nvPr/>
        </p:nvGrpSpPr>
        <p:grpSpPr>
          <a:xfrm>
            <a:off x="854929" y="2081112"/>
            <a:ext cx="1614499" cy="1622096"/>
            <a:chOff x="854929" y="2081112"/>
            <a:chExt cx="1614499" cy="1622096"/>
          </a:xfrm>
        </p:grpSpPr>
        <p:sp>
          <p:nvSpPr>
            <p:cNvPr id="20" name="Oval 19">
              <a:extLst>
                <a:ext uri="{FF2B5EF4-FFF2-40B4-BE49-F238E27FC236}">
                  <a16:creationId xmlns:a16="http://schemas.microsoft.com/office/drawing/2014/main" id="{23FE4512-CF5E-4D6E-81F2-D5329571C4AE}"/>
                </a:ext>
              </a:extLst>
            </p:cNvPr>
            <p:cNvSpPr/>
            <p:nvPr/>
          </p:nvSpPr>
          <p:spPr>
            <a:xfrm>
              <a:off x="2073428" y="2081112"/>
              <a:ext cx="396000" cy="3600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val 21">
              <a:extLst>
                <a:ext uri="{FF2B5EF4-FFF2-40B4-BE49-F238E27FC236}">
                  <a16:creationId xmlns:a16="http://schemas.microsoft.com/office/drawing/2014/main" id="{53AC6EF2-890C-4D1A-8263-452A44006C15}"/>
                </a:ext>
              </a:extLst>
            </p:cNvPr>
            <p:cNvSpPr/>
            <p:nvPr/>
          </p:nvSpPr>
          <p:spPr>
            <a:xfrm>
              <a:off x="854929" y="3343208"/>
              <a:ext cx="396000" cy="3600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3" name="Straight Connector 22">
              <a:extLst>
                <a:ext uri="{FF2B5EF4-FFF2-40B4-BE49-F238E27FC236}">
                  <a16:creationId xmlns:a16="http://schemas.microsoft.com/office/drawing/2014/main" id="{1C8AE128-E14A-4A2A-942A-F44C86016546}"/>
                </a:ext>
              </a:extLst>
            </p:cNvPr>
            <p:cNvCxnSpPr>
              <a:cxnSpLocks/>
              <a:stCxn id="20" idx="3"/>
              <a:endCxn id="22" idx="7"/>
            </p:cNvCxnSpPr>
            <p:nvPr/>
          </p:nvCxnSpPr>
          <p:spPr>
            <a:xfrm flipH="1">
              <a:off x="1192936" y="2388391"/>
              <a:ext cx="938485" cy="1007538"/>
            </a:xfrm>
            <a:prstGeom prst="line">
              <a:avLst/>
            </a:prstGeom>
            <a:ln w="38100">
              <a:solidFill>
                <a:srgbClr val="FF0000"/>
              </a:solidFill>
              <a:headEnd type="none" w="med" len="med"/>
              <a:tailEnd type="triangle" w="lg"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49143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2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1000"/>
                                        <p:tgtEl>
                                          <p:spTgt spid="13"/>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left)">
                                      <p:cBhvr>
                                        <p:cTn id="16" dur="30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up)">
                                      <p:cBhvr>
                                        <p:cTn id="21" dur="10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nodeType="click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wipe(up)">
                                      <p:cBhvr>
                                        <p:cTn id="26" dur="1500"/>
                                        <p:tgtEl>
                                          <p:spTgt spid="17"/>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left)">
                                      <p:cBhvr>
                                        <p:cTn id="31" dur="2000"/>
                                        <p:tgtEl>
                                          <p:spTgt spid="14"/>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3"/>
                                        </p:tgtEl>
                                        <p:attrNameLst>
                                          <p:attrName>style.visibility</p:attrName>
                                        </p:attrNameLst>
                                      </p:cBhvr>
                                      <p:to>
                                        <p:strVal val="visible"/>
                                      </p:to>
                                    </p:set>
                                    <p:animEffect transition="in" filter="wipe(left)">
                                      <p:cBhvr>
                                        <p:cTn id="35" dur="2000"/>
                                        <p:tgtEl>
                                          <p:spTgt spid="3"/>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2" fill="hold" nodeType="click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wipe(right)">
                                      <p:cBhvr>
                                        <p:cTn id="40" dur="1000"/>
                                        <p:tgtEl>
                                          <p:spTgt spid="15"/>
                                        </p:tgtEl>
                                      </p:cBhvr>
                                    </p:animEffect>
                                  </p:childTnLst>
                                </p:cTn>
                              </p:par>
                            </p:childTnLst>
                          </p:cTn>
                        </p:par>
                        <p:par>
                          <p:cTn id="41" fill="hold">
                            <p:stCondLst>
                              <p:cond delay="1000"/>
                            </p:stCondLst>
                            <p:childTnLst>
                              <p:par>
                                <p:cTn id="42" presetID="22" presetClass="entr" presetSubtype="2" fill="hold" nodeType="afterEffect">
                                  <p:stCondLst>
                                    <p:cond delay="0"/>
                                  </p:stCondLst>
                                  <p:childTnLst>
                                    <p:set>
                                      <p:cBhvr>
                                        <p:cTn id="43" dur="1" fill="hold">
                                          <p:stCondLst>
                                            <p:cond delay="0"/>
                                          </p:stCondLst>
                                        </p:cTn>
                                        <p:tgtEl>
                                          <p:spTgt spid="6"/>
                                        </p:tgtEl>
                                        <p:attrNameLst>
                                          <p:attrName>style.visibility</p:attrName>
                                        </p:attrNameLst>
                                      </p:cBhvr>
                                      <p:to>
                                        <p:strVal val="visible"/>
                                      </p:to>
                                    </p:set>
                                    <p:animEffect transition="in" filter="wipe(right)">
                                      <p:cBhvr>
                                        <p:cTn id="44" dur="1000"/>
                                        <p:tgtEl>
                                          <p:spTgt spid="6"/>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wipe(left)">
                                      <p:cBhvr>
                                        <p:cTn id="49" dur="1500"/>
                                        <p:tgtEl>
                                          <p:spTgt spid="5"/>
                                        </p:tgtEl>
                                      </p:cBhvr>
                                    </p:animEffect>
                                  </p:childTnLst>
                                </p:cTn>
                              </p:par>
                              <p:par>
                                <p:cTn id="50" presetID="22" presetClass="entr" presetSubtype="2" fill="hold" nodeType="withEffect">
                                  <p:stCondLst>
                                    <p:cond delay="0"/>
                                  </p:stCondLst>
                                  <p:childTnLst>
                                    <p:set>
                                      <p:cBhvr>
                                        <p:cTn id="51" dur="1" fill="hold">
                                          <p:stCondLst>
                                            <p:cond delay="0"/>
                                          </p:stCondLst>
                                        </p:cTn>
                                        <p:tgtEl>
                                          <p:spTgt spid="4"/>
                                        </p:tgtEl>
                                        <p:attrNameLst>
                                          <p:attrName>style.visibility</p:attrName>
                                        </p:attrNameLst>
                                      </p:cBhvr>
                                      <p:to>
                                        <p:strVal val="visible"/>
                                      </p:to>
                                    </p:set>
                                    <p:animEffect transition="in" filter="wipe(right)">
                                      <p:cBhvr>
                                        <p:cTn id="52" dur="1500"/>
                                        <p:tgtEl>
                                          <p:spTgt spid="4"/>
                                        </p:tgtEl>
                                      </p:cBhvr>
                                    </p:animEffect>
                                  </p:childTnLst>
                                </p:cTn>
                              </p:par>
                            </p:childTnLst>
                          </p:cTn>
                        </p:par>
                        <p:par>
                          <p:cTn id="53" fill="hold">
                            <p:stCondLst>
                              <p:cond delay="1500"/>
                            </p:stCondLst>
                            <p:childTnLst>
                              <p:par>
                                <p:cTn id="54" presetID="10" presetClass="entr" presetSubtype="0" fill="hold" grpId="0" nodeType="afterEffect">
                                  <p:stCondLst>
                                    <p:cond delay="0"/>
                                  </p:stCondLst>
                                  <p:childTnLst>
                                    <p:set>
                                      <p:cBhvr>
                                        <p:cTn id="55" dur="1" fill="hold">
                                          <p:stCondLst>
                                            <p:cond delay="0"/>
                                          </p:stCondLst>
                                        </p:cTn>
                                        <p:tgtEl>
                                          <p:spTgt spid="11"/>
                                        </p:tgtEl>
                                        <p:attrNameLst>
                                          <p:attrName>style.visibility</p:attrName>
                                        </p:attrNameLst>
                                      </p:cBhvr>
                                      <p:to>
                                        <p:strVal val="visible"/>
                                      </p:to>
                                    </p:set>
                                    <p:animEffect transition="in" filter="fade">
                                      <p:cBhvr>
                                        <p:cTn id="56" dur="1500"/>
                                        <p:tgtEl>
                                          <p:spTgt spid="11"/>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1" fill="hold" nodeType="click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wipe(up)">
                                      <p:cBhvr>
                                        <p:cTn id="61" dur="1500"/>
                                        <p:tgtEl>
                                          <p:spTgt spid="21"/>
                                        </p:tgtEl>
                                      </p:cBhvr>
                                    </p:animEffect>
                                  </p:childTnLst>
                                </p:cTn>
                              </p:par>
                            </p:childTnLst>
                          </p:cTn>
                        </p:par>
                        <p:par>
                          <p:cTn id="62" fill="hold">
                            <p:stCondLst>
                              <p:cond delay="1500"/>
                            </p:stCondLst>
                            <p:childTnLst>
                              <p:par>
                                <p:cTn id="63" presetID="22" presetClass="entr" presetSubtype="8" fill="hold" grpId="0" nodeType="after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wipe(left)">
                                      <p:cBhvr>
                                        <p:cTn id="65" dur="1250"/>
                                        <p:tgtEl>
                                          <p:spTgt spid="18"/>
                                        </p:tgtEl>
                                      </p:cBhvr>
                                    </p:animEffect>
                                  </p:childTnLst>
                                </p:cTn>
                              </p:par>
                            </p:childTnLst>
                          </p:cTn>
                        </p:par>
                        <p:par>
                          <p:cTn id="66" fill="hold">
                            <p:stCondLst>
                              <p:cond delay="2750"/>
                            </p:stCondLst>
                            <p:childTnLst>
                              <p:par>
                                <p:cTn id="67" presetID="22" presetClass="entr" presetSubtype="8" fill="hold" grpId="0" nodeType="afterEffect">
                                  <p:stCondLst>
                                    <p:cond delay="0"/>
                                  </p:stCondLst>
                                  <p:childTnLst>
                                    <p:set>
                                      <p:cBhvr>
                                        <p:cTn id="68" dur="1" fill="hold">
                                          <p:stCondLst>
                                            <p:cond delay="0"/>
                                          </p:stCondLst>
                                        </p:cTn>
                                        <p:tgtEl>
                                          <p:spTgt spid="19"/>
                                        </p:tgtEl>
                                        <p:attrNameLst>
                                          <p:attrName>style.visibility</p:attrName>
                                        </p:attrNameLst>
                                      </p:cBhvr>
                                      <p:to>
                                        <p:strVal val="visible"/>
                                      </p:to>
                                    </p:set>
                                    <p:animEffect transition="in" filter="wipe(left)">
                                      <p:cBhvr>
                                        <p:cTn id="69" dur="1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2" grpId="0"/>
      <p:bldP spid="13" grpId="0" animBg="1"/>
      <p:bldP spid="18" grpId="0"/>
      <p:bldP spid="19" grpId="0"/>
    </p:bld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1 – Part 3/3</a:t>
            </a:r>
          </a:p>
        </p:txBody>
      </p:sp>
      <p:graphicFrame>
        <p:nvGraphicFramePr>
          <p:cNvPr id="10" name="Table 9"/>
          <p:cNvGraphicFramePr>
            <a:graphicFrameLocks noGrp="1"/>
          </p:cNvGraphicFramePr>
          <p:nvPr>
            <p:extLst>
              <p:ext uri="{D42A27DB-BD31-4B8C-83A1-F6EECF244321}">
                <p14:modId xmlns:p14="http://schemas.microsoft.com/office/powerpoint/2010/main" val="1570348076"/>
              </p:ext>
            </p:extLst>
          </p:nvPr>
        </p:nvGraphicFramePr>
        <p:xfrm>
          <a:off x="840000" y="3250473"/>
          <a:ext cx="10512000" cy="103632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370840">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1</a:t>
                      </a:r>
                    </a:p>
                  </a:txBody>
                  <a:tcPr/>
                </a:tc>
                <a:extLst>
                  <a:ext uri="{0D108BD9-81ED-4DB2-BD59-A6C34878D82A}">
                    <a16:rowId xmlns:a16="http://schemas.microsoft.com/office/drawing/2014/main" val="33728611"/>
                  </a:ext>
                </a:extLst>
              </a:tr>
            </a:tbl>
          </a:graphicData>
        </a:graphic>
      </p:graphicFrame>
      <p:sp>
        <p:nvSpPr>
          <p:cNvPr id="9" name="TextBox 8">
            <a:extLst>
              <a:ext uri="{FF2B5EF4-FFF2-40B4-BE49-F238E27FC236}">
                <a16:creationId xmlns:a16="http://schemas.microsoft.com/office/drawing/2014/main" id="{E3403664-0E09-22AC-9437-CA1E3ACD0395}"/>
              </a:ext>
            </a:extLst>
          </p:cNvPr>
          <p:cNvSpPr txBox="1"/>
          <p:nvPr/>
        </p:nvSpPr>
        <p:spPr>
          <a:xfrm>
            <a:off x="838200" y="1865210"/>
            <a:ext cx="4314323" cy="707886"/>
          </a:xfrm>
          <a:prstGeom prst="rect">
            <a:avLst/>
          </a:prstGeom>
          <a:noFill/>
        </p:spPr>
        <p:txBody>
          <a:bodyPr wrap="none" rtlCol="0">
            <a:spAutoFit/>
          </a:bodyPr>
          <a:lstStyle/>
          <a:p>
            <a:r>
              <a:rPr lang="en-GB" sz="4000" dirty="0"/>
              <a:t>Value: 1000010·101</a:t>
            </a:r>
            <a:endParaRPr lang="en-GB" sz="4000" baseline="30000" dirty="0"/>
          </a:p>
        </p:txBody>
      </p:sp>
      <p:sp>
        <p:nvSpPr>
          <p:cNvPr id="12" name="TextBox 11">
            <a:extLst>
              <a:ext uri="{FF2B5EF4-FFF2-40B4-BE49-F238E27FC236}">
                <a16:creationId xmlns:a16="http://schemas.microsoft.com/office/drawing/2014/main" id="{0D8B0501-341E-425A-A963-6FF184A8FCD9}"/>
              </a:ext>
            </a:extLst>
          </p:cNvPr>
          <p:cNvSpPr txBox="1"/>
          <p:nvPr/>
        </p:nvSpPr>
        <p:spPr>
          <a:xfrm>
            <a:off x="6024236" y="1865210"/>
            <a:ext cx="5724708" cy="707886"/>
          </a:xfrm>
          <a:prstGeom prst="rect">
            <a:avLst/>
          </a:prstGeom>
          <a:noFill/>
        </p:spPr>
        <p:txBody>
          <a:bodyPr wrap="none" rtlCol="0">
            <a:spAutoFit/>
          </a:bodyPr>
          <a:lstStyle/>
          <a:p>
            <a:pPr algn="r"/>
            <a:r>
              <a:rPr lang="en-GB" sz="4000" dirty="0"/>
              <a:t>Float: 0·1000010101 × 2</a:t>
            </a:r>
            <a:r>
              <a:rPr lang="en-GB" sz="4000" baseline="30000" dirty="0"/>
              <a:t>111</a:t>
            </a:r>
          </a:p>
        </p:txBody>
      </p:sp>
      <p:sp>
        <p:nvSpPr>
          <p:cNvPr id="13" name="Down Arrow 5">
            <a:extLst>
              <a:ext uri="{FF2B5EF4-FFF2-40B4-BE49-F238E27FC236}">
                <a16:creationId xmlns:a16="http://schemas.microsoft.com/office/drawing/2014/main" id="{99F2F156-542F-4986-A404-343DF96DC31C}"/>
              </a:ext>
            </a:extLst>
          </p:cNvPr>
          <p:cNvSpPr/>
          <p:nvPr/>
        </p:nvSpPr>
        <p:spPr>
          <a:xfrm rot="16200000">
            <a:off x="5352861" y="1780252"/>
            <a:ext cx="464948" cy="87780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59491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2 – Part 1/3</a:t>
            </a:r>
          </a:p>
        </p:txBody>
      </p:sp>
      <p:sp>
        <p:nvSpPr>
          <p:cNvPr id="3" name="TextBox 2"/>
          <p:cNvSpPr txBox="1"/>
          <p:nvPr/>
        </p:nvSpPr>
        <p:spPr>
          <a:xfrm>
            <a:off x="838200" y="2456672"/>
            <a:ext cx="7439729" cy="1200329"/>
          </a:xfrm>
          <a:prstGeom prst="rect">
            <a:avLst/>
          </a:prstGeom>
          <a:noFill/>
        </p:spPr>
        <p:txBody>
          <a:bodyPr wrap="none" rtlCol="0">
            <a:spAutoFit/>
          </a:bodyPr>
          <a:lstStyle/>
          <a:p>
            <a:r>
              <a:rPr lang="en-GB" sz="7200" dirty="0"/>
              <a:t>Value: -0·00001101</a:t>
            </a:r>
            <a:endParaRPr lang="en-GB" sz="7200" baseline="30000" dirty="0"/>
          </a:p>
        </p:txBody>
      </p:sp>
      <p:sp>
        <p:nvSpPr>
          <p:cNvPr id="4" name="TextBox 3"/>
          <p:cNvSpPr txBox="1"/>
          <p:nvPr/>
        </p:nvSpPr>
        <p:spPr>
          <a:xfrm>
            <a:off x="838200" y="4551001"/>
            <a:ext cx="10134600" cy="1200329"/>
          </a:xfrm>
          <a:prstGeom prst="rect">
            <a:avLst/>
          </a:prstGeom>
          <a:noFill/>
        </p:spPr>
        <p:txBody>
          <a:bodyPr wrap="square" rtlCol="0">
            <a:spAutoFit/>
          </a:bodyPr>
          <a:lstStyle/>
          <a:p>
            <a:r>
              <a:rPr lang="en-GB" sz="7200" dirty="0"/>
              <a:t>Float: -0·1101 × 2</a:t>
            </a:r>
            <a:r>
              <a:rPr lang="en-GB" sz="7200" baseline="30000" dirty="0"/>
              <a:t>-100</a:t>
            </a:r>
          </a:p>
        </p:txBody>
      </p:sp>
      <p:sp>
        <p:nvSpPr>
          <p:cNvPr id="9" name="Arc 8"/>
          <p:cNvSpPr/>
          <p:nvPr/>
        </p:nvSpPr>
        <p:spPr>
          <a:xfrm flipH="1">
            <a:off x="4266438" y="1866865"/>
            <a:ext cx="2022643" cy="1491424"/>
          </a:xfrm>
          <a:prstGeom prst="arc">
            <a:avLst>
              <a:gd name="adj1" fmla="val 10395824"/>
              <a:gd name="adj2" fmla="val 109678"/>
            </a:avLst>
          </a:prstGeom>
          <a:ln w="76200">
            <a:solidFill>
              <a:srgbClr val="FF0000"/>
            </a:solidFill>
            <a:headEnd type="triangle" w="med" len="med"/>
            <a:tailEnd type="none"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3742917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outVertic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2 – Part 1/3</a:t>
            </a:r>
          </a:p>
        </p:txBody>
      </p:sp>
      <p:sp>
        <p:nvSpPr>
          <p:cNvPr id="3" name="TextBox 2"/>
          <p:cNvSpPr txBox="1"/>
          <p:nvPr/>
        </p:nvSpPr>
        <p:spPr>
          <a:xfrm>
            <a:off x="838200" y="2456672"/>
            <a:ext cx="7439729" cy="1200329"/>
          </a:xfrm>
          <a:prstGeom prst="rect">
            <a:avLst/>
          </a:prstGeom>
          <a:noFill/>
        </p:spPr>
        <p:txBody>
          <a:bodyPr wrap="none" rtlCol="0">
            <a:spAutoFit/>
          </a:bodyPr>
          <a:lstStyle/>
          <a:p>
            <a:r>
              <a:rPr lang="en-GB" sz="7200" dirty="0"/>
              <a:t>Value: -0·00001101</a:t>
            </a:r>
            <a:endParaRPr lang="en-GB" sz="7200" baseline="30000" dirty="0"/>
          </a:p>
        </p:txBody>
      </p:sp>
      <p:sp>
        <p:nvSpPr>
          <p:cNvPr id="4" name="TextBox 3"/>
          <p:cNvSpPr txBox="1"/>
          <p:nvPr/>
        </p:nvSpPr>
        <p:spPr>
          <a:xfrm>
            <a:off x="838200" y="4551001"/>
            <a:ext cx="10134600" cy="1200329"/>
          </a:xfrm>
          <a:prstGeom prst="rect">
            <a:avLst/>
          </a:prstGeom>
          <a:noFill/>
        </p:spPr>
        <p:txBody>
          <a:bodyPr wrap="square" rtlCol="0">
            <a:spAutoFit/>
          </a:bodyPr>
          <a:lstStyle/>
          <a:p>
            <a:r>
              <a:rPr lang="en-GB" sz="7200" dirty="0"/>
              <a:t>Float: </a:t>
            </a:r>
            <a:endParaRPr lang="en-GB" sz="7200" baseline="30000" dirty="0"/>
          </a:p>
        </p:txBody>
      </p:sp>
    </p:spTree>
    <p:extLst>
      <p:ext uri="{BB962C8B-B14F-4D97-AF65-F5344CB8AC3E}">
        <p14:creationId xmlns:p14="http://schemas.microsoft.com/office/powerpoint/2010/main" val="4447595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2 – Part 2/3</a:t>
            </a:r>
          </a:p>
        </p:txBody>
      </p:sp>
      <p:graphicFrame>
        <p:nvGraphicFramePr>
          <p:cNvPr id="6" name="Table 5"/>
          <p:cNvGraphicFramePr>
            <a:graphicFrameLocks noGrp="1"/>
          </p:cNvGraphicFramePr>
          <p:nvPr/>
        </p:nvGraphicFramePr>
        <p:xfrm>
          <a:off x="549206" y="2992951"/>
          <a:ext cx="43815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1599008270"/>
                    </a:ext>
                  </a:extLst>
                </a:gridCol>
              </a:tblGrid>
              <a:tr h="370840">
                <a:tc>
                  <a:txBody>
                    <a:bodyPr/>
                    <a:lstStyle/>
                    <a:p>
                      <a:pPr algn="ctr"/>
                      <a:r>
                        <a:rPr lang="en-GB" sz="2800" dirty="0"/>
                        <a:t>S</a:t>
                      </a:r>
                    </a:p>
                  </a:txBody>
                  <a:tcPr/>
                </a:tc>
                <a:extLst>
                  <a:ext uri="{0D108BD9-81ED-4DB2-BD59-A6C34878D82A}">
                    <a16:rowId xmlns:a16="http://schemas.microsoft.com/office/drawing/2014/main" val="2854149694"/>
                  </a:ext>
                </a:extLst>
              </a:tr>
              <a:tr h="370840">
                <a:tc>
                  <a:txBody>
                    <a:bodyPr/>
                    <a:lstStyle/>
                    <a:p>
                      <a:pPr algn="ctr"/>
                      <a:r>
                        <a:rPr lang="en-GB" sz="2800" dirty="0"/>
                        <a:t>1</a:t>
                      </a:r>
                    </a:p>
                  </a:txBody>
                  <a:tcPr/>
                </a:tc>
                <a:extLst>
                  <a:ext uri="{0D108BD9-81ED-4DB2-BD59-A6C34878D82A}">
                    <a16:rowId xmlns:a16="http://schemas.microsoft.com/office/drawing/2014/main" val="295008008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173305868"/>
              </p:ext>
            </p:extLst>
          </p:nvPr>
        </p:nvGraphicFramePr>
        <p:xfrm>
          <a:off x="1051266" y="4025638"/>
          <a:ext cx="657225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1764425154"/>
                    </a:ext>
                  </a:extLst>
                </a:gridCol>
                <a:gridCol w="438150">
                  <a:extLst>
                    <a:ext uri="{9D8B030D-6E8A-4147-A177-3AD203B41FA5}">
                      <a16:colId xmlns:a16="http://schemas.microsoft.com/office/drawing/2014/main" val="290937086"/>
                    </a:ext>
                  </a:extLst>
                </a:gridCol>
                <a:gridCol w="438150">
                  <a:extLst>
                    <a:ext uri="{9D8B030D-6E8A-4147-A177-3AD203B41FA5}">
                      <a16:colId xmlns:a16="http://schemas.microsoft.com/office/drawing/2014/main" val="3025529375"/>
                    </a:ext>
                  </a:extLst>
                </a:gridCol>
                <a:gridCol w="438150">
                  <a:extLst>
                    <a:ext uri="{9D8B030D-6E8A-4147-A177-3AD203B41FA5}">
                      <a16:colId xmlns:a16="http://schemas.microsoft.com/office/drawing/2014/main" val="3034245838"/>
                    </a:ext>
                  </a:extLst>
                </a:gridCol>
                <a:gridCol w="438150">
                  <a:extLst>
                    <a:ext uri="{9D8B030D-6E8A-4147-A177-3AD203B41FA5}">
                      <a16:colId xmlns:a16="http://schemas.microsoft.com/office/drawing/2014/main" val="1819944215"/>
                    </a:ext>
                  </a:extLst>
                </a:gridCol>
                <a:gridCol w="438150">
                  <a:extLst>
                    <a:ext uri="{9D8B030D-6E8A-4147-A177-3AD203B41FA5}">
                      <a16:colId xmlns:a16="http://schemas.microsoft.com/office/drawing/2014/main" val="2336882221"/>
                    </a:ext>
                  </a:extLst>
                </a:gridCol>
                <a:gridCol w="438150">
                  <a:extLst>
                    <a:ext uri="{9D8B030D-6E8A-4147-A177-3AD203B41FA5}">
                      <a16:colId xmlns:a16="http://schemas.microsoft.com/office/drawing/2014/main" val="2074247282"/>
                    </a:ext>
                  </a:extLst>
                </a:gridCol>
                <a:gridCol w="438150">
                  <a:extLst>
                    <a:ext uri="{9D8B030D-6E8A-4147-A177-3AD203B41FA5}">
                      <a16:colId xmlns:a16="http://schemas.microsoft.com/office/drawing/2014/main" val="2798054669"/>
                    </a:ext>
                  </a:extLst>
                </a:gridCol>
                <a:gridCol w="438150">
                  <a:extLst>
                    <a:ext uri="{9D8B030D-6E8A-4147-A177-3AD203B41FA5}">
                      <a16:colId xmlns:a16="http://schemas.microsoft.com/office/drawing/2014/main" val="3239229339"/>
                    </a:ext>
                  </a:extLst>
                </a:gridCol>
                <a:gridCol w="438150">
                  <a:extLst>
                    <a:ext uri="{9D8B030D-6E8A-4147-A177-3AD203B41FA5}">
                      <a16:colId xmlns:a16="http://schemas.microsoft.com/office/drawing/2014/main" val="4020633446"/>
                    </a:ext>
                  </a:extLst>
                </a:gridCol>
                <a:gridCol w="438150">
                  <a:extLst>
                    <a:ext uri="{9D8B030D-6E8A-4147-A177-3AD203B41FA5}">
                      <a16:colId xmlns:a16="http://schemas.microsoft.com/office/drawing/2014/main" val="2873863728"/>
                    </a:ext>
                  </a:extLst>
                </a:gridCol>
                <a:gridCol w="438150">
                  <a:extLst>
                    <a:ext uri="{9D8B030D-6E8A-4147-A177-3AD203B41FA5}">
                      <a16:colId xmlns:a16="http://schemas.microsoft.com/office/drawing/2014/main" val="1554302014"/>
                    </a:ext>
                  </a:extLst>
                </a:gridCol>
                <a:gridCol w="438150">
                  <a:extLst>
                    <a:ext uri="{9D8B030D-6E8A-4147-A177-3AD203B41FA5}">
                      <a16:colId xmlns:a16="http://schemas.microsoft.com/office/drawing/2014/main" val="2650716505"/>
                    </a:ext>
                  </a:extLst>
                </a:gridCol>
                <a:gridCol w="438150">
                  <a:extLst>
                    <a:ext uri="{9D8B030D-6E8A-4147-A177-3AD203B41FA5}">
                      <a16:colId xmlns:a16="http://schemas.microsoft.com/office/drawing/2014/main" val="1406137691"/>
                    </a:ext>
                  </a:extLst>
                </a:gridCol>
                <a:gridCol w="438150">
                  <a:extLst>
                    <a:ext uri="{9D8B030D-6E8A-4147-A177-3AD203B41FA5}">
                      <a16:colId xmlns:a16="http://schemas.microsoft.com/office/drawing/2014/main" val="2308207802"/>
                    </a:ext>
                  </a:extLst>
                </a:gridCol>
              </a:tblGrid>
              <a:tr h="370840">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extLst>
                  <a:ext uri="{0D108BD9-81ED-4DB2-BD59-A6C34878D82A}">
                    <a16:rowId xmlns:a16="http://schemas.microsoft.com/office/drawing/2014/main" val="2510564671"/>
                  </a:ext>
                </a:extLst>
              </a:tr>
              <a:tr h="370840">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extLst>
                  <a:ext uri="{0D108BD9-81ED-4DB2-BD59-A6C34878D82A}">
                    <a16:rowId xmlns:a16="http://schemas.microsoft.com/office/drawing/2014/main" val="3761240841"/>
                  </a:ext>
                </a:extLst>
              </a:tr>
            </a:tbl>
          </a:graphicData>
        </a:graphic>
      </p:graphicFrame>
      <p:graphicFrame>
        <p:nvGraphicFramePr>
          <p:cNvPr id="8" name="Table 7"/>
          <p:cNvGraphicFramePr>
            <a:graphicFrameLocks noGrp="1"/>
          </p:cNvGraphicFramePr>
          <p:nvPr/>
        </p:nvGraphicFramePr>
        <p:xfrm>
          <a:off x="7616756" y="5061958"/>
          <a:ext cx="350520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606431499"/>
                    </a:ext>
                  </a:extLst>
                </a:gridCol>
                <a:gridCol w="438150">
                  <a:extLst>
                    <a:ext uri="{9D8B030D-6E8A-4147-A177-3AD203B41FA5}">
                      <a16:colId xmlns:a16="http://schemas.microsoft.com/office/drawing/2014/main" val="2019688487"/>
                    </a:ext>
                  </a:extLst>
                </a:gridCol>
                <a:gridCol w="438150">
                  <a:extLst>
                    <a:ext uri="{9D8B030D-6E8A-4147-A177-3AD203B41FA5}">
                      <a16:colId xmlns:a16="http://schemas.microsoft.com/office/drawing/2014/main" val="1626911498"/>
                    </a:ext>
                  </a:extLst>
                </a:gridCol>
                <a:gridCol w="438150">
                  <a:extLst>
                    <a:ext uri="{9D8B030D-6E8A-4147-A177-3AD203B41FA5}">
                      <a16:colId xmlns:a16="http://schemas.microsoft.com/office/drawing/2014/main" val="2401101258"/>
                    </a:ext>
                  </a:extLst>
                </a:gridCol>
                <a:gridCol w="438150">
                  <a:extLst>
                    <a:ext uri="{9D8B030D-6E8A-4147-A177-3AD203B41FA5}">
                      <a16:colId xmlns:a16="http://schemas.microsoft.com/office/drawing/2014/main" val="954838428"/>
                    </a:ext>
                  </a:extLst>
                </a:gridCol>
                <a:gridCol w="438150">
                  <a:extLst>
                    <a:ext uri="{9D8B030D-6E8A-4147-A177-3AD203B41FA5}">
                      <a16:colId xmlns:a16="http://schemas.microsoft.com/office/drawing/2014/main" val="4209719198"/>
                    </a:ext>
                  </a:extLst>
                </a:gridCol>
                <a:gridCol w="438150">
                  <a:extLst>
                    <a:ext uri="{9D8B030D-6E8A-4147-A177-3AD203B41FA5}">
                      <a16:colId xmlns:a16="http://schemas.microsoft.com/office/drawing/2014/main" val="3904934214"/>
                    </a:ext>
                  </a:extLst>
                </a:gridCol>
                <a:gridCol w="438150">
                  <a:extLst>
                    <a:ext uri="{9D8B030D-6E8A-4147-A177-3AD203B41FA5}">
                      <a16:colId xmlns:a16="http://schemas.microsoft.com/office/drawing/2014/main" val="2002834647"/>
                    </a:ext>
                  </a:extLst>
                </a:gridCol>
              </a:tblGrid>
              <a:tr h="370840">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755669732"/>
                  </a:ext>
                </a:extLst>
              </a:tr>
              <a:tr h="370840">
                <a:tc>
                  <a:txBody>
                    <a:bodyPr/>
                    <a:lstStyle/>
                    <a:p>
                      <a:pPr algn="ctr"/>
                      <a:r>
                        <a:rPr lang="en-GB" sz="2800" b="0" dirty="0"/>
                        <a:t>1</a:t>
                      </a:r>
                    </a:p>
                  </a:txBody>
                  <a:tcPr/>
                </a:tc>
                <a:tc>
                  <a:txBody>
                    <a:bodyPr/>
                    <a:lstStyle/>
                    <a:p>
                      <a:pPr algn="ctr"/>
                      <a:r>
                        <a:rPr lang="en-GB" sz="2800" b="0" dirty="0"/>
                        <a:t>1</a:t>
                      </a:r>
                    </a:p>
                  </a:txBody>
                  <a:tcPr/>
                </a:tc>
                <a:tc>
                  <a:txBody>
                    <a:bodyPr/>
                    <a:lstStyle/>
                    <a:p>
                      <a:pPr algn="ctr"/>
                      <a:r>
                        <a:rPr lang="en-GB" sz="2800" b="0" dirty="0"/>
                        <a:t>1</a:t>
                      </a:r>
                    </a:p>
                  </a:txBody>
                  <a:tcPr/>
                </a:tc>
                <a:tc>
                  <a:txBody>
                    <a:bodyPr/>
                    <a:lstStyle/>
                    <a:p>
                      <a:pPr algn="ctr"/>
                      <a:r>
                        <a:rPr lang="en-GB" sz="2800" b="0" dirty="0"/>
                        <a:t>1</a:t>
                      </a:r>
                    </a:p>
                  </a:txBody>
                  <a:tcPr/>
                </a:tc>
                <a:tc>
                  <a:txBody>
                    <a:bodyPr/>
                    <a:lstStyle/>
                    <a:p>
                      <a:pPr algn="ctr"/>
                      <a:r>
                        <a:rPr lang="en-GB" sz="2800" b="0" dirty="0"/>
                        <a:t>1</a:t>
                      </a:r>
                    </a:p>
                  </a:txBody>
                  <a:tcPr/>
                </a:tc>
                <a:tc>
                  <a:txBody>
                    <a:bodyPr/>
                    <a:lstStyle/>
                    <a:p>
                      <a:pPr algn="ctr"/>
                      <a:r>
                        <a:rPr lang="en-GB" sz="2800" b="0" dirty="0"/>
                        <a:t>1</a:t>
                      </a:r>
                    </a:p>
                  </a:txBody>
                  <a:tcPr/>
                </a:tc>
                <a:tc>
                  <a:txBody>
                    <a:bodyPr/>
                    <a:lstStyle/>
                    <a:p>
                      <a:pPr algn="ctr"/>
                      <a:r>
                        <a:rPr lang="en-GB" sz="2800" dirty="0"/>
                        <a:t>0</a:t>
                      </a:r>
                    </a:p>
                  </a:txBody>
                  <a:tcPr/>
                </a:tc>
                <a:tc>
                  <a:txBody>
                    <a:bodyPr/>
                    <a:lstStyle/>
                    <a:p>
                      <a:pPr algn="ctr"/>
                      <a:r>
                        <a:rPr lang="en-GB" sz="2800" dirty="0"/>
                        <a:t>0</a:t>
                      </a:r>
                    </a:p>
                  </a:txBody>
                  <a:tcPr/>
                </a:tc>
                <a:extLst>
                  <a:ext uri="{0D108BD9-81ED-4DB2-BD59-A6C34878D82A}">
                    <a16:rowId xmlns:a16="http://schemas.microsoft.com/office/drawing/2014/main" val="2034116603"/>
                  </a:ext>
                </a:extLst>
              </a:tr>
            </a:tbl>
          </a:graphicData>
        </a:graphic>
      </p:graphicFrame>
      <p:sp>
        <p:nvSpPr>
          <p:cNvPr id="9" name="TextBox 8"/>
          <p:cNvSpPr txBox="1"/>
          <p:nvPr/>
        </p:nvSpPr>
        <p:spPr>
          <a:xfrm>
            <a:off x="574400" y="1661467"/>
            <a:ext cx="10134600" cy="1200329"/>
          </a:xfrm>
          <a:prstGeom prst="rect">
            <a:avLst/>
          </a:prstGeom>
          <a:noFill/>
        </p:spPr>
        <p:txBody>
          <a:bodyPr wrap="square" rtlCol="0">
            <a:spAutoFit/>
          </a:bodyPr>
          <a:lstStyle/>
          <a:p>
            <a:r>
              <a:rPr lang="en-GB" sz="7200" dirty="0"/>
              <a:t>-0·1101 × 2</a:t>
            </a:r>
            <a:r>
              <a:rPr lang="en-GB" sz="7200" baseline="30000" dirty="0"/>
              <a:t>-100</a:t>
            </a:r>
          </a:p>
        </p:txBody>
      </p:sp>
      <p:sp>
        <p:nvSpPr>
          <p:cNvPr id="10" name="TextBox 9"/>
          <p:cNvSpPr txBox="1"/>
          <p:nvPr/>
        </p:nvSpPr>
        <p:spPr>
          <a:xfrm>
            <a:off x="4095456" y="5068328"/>
            <a:ext cx="1381532" cy="523220"/>
          </a:xfrm>
          <a:prstGeom prst="rect">
            <a:avLst/>
          </a:prstGeom>
          <a:noFill/>
        </p:spPr>
        <p:txBody>
          <a:bodyPr wrap="none" rtlCol="0">
            <a:spAutoFit/>
          </a:bodyPr>
          <a:lstStyle/>
          <a:p>
            <a:r>
              <a:rPr lang="en-GB" sz="2800" b="1" dirty="0">
                <a:solidFill>
                  <a:srgbClr val="7030A0"/>
                </a:solidFill>
              </a:rPr>
              <a:t>Padding</a:t>
            </a:r>
          </a:p>
        </p:txBody>
      </p:sp>
      <p:sp>
        <p:nvSpPr>
          <p:cNvPr id="13" name="TextBox 12"/>
          <p:cNvSpPr txBox="1"/>
          <p:nvPr/>
        </p:nvSpPr>
        <p:spPr>
          <a:xfrm>
            <a:off x="7524651" y="3155280"/>
            <a:ext cx="3649269" cy="523220"/>
          </a:xfrm>
          <a:prstGeom prst="rect">
            <a:avLst/>
          </a:prstGeom>
          <a:noFill/>
        </p:spPr>
        <p:txBody>
          <a:bodyPr wrap="none" rtlCol="0">
            <a:spAutoFit/>
          </a:bodyPr>
          <a:lstStyle/>
          <a:p>
            <a:pPr algn="ctr"/>
            <a:r>
              <a:rPr lang="en-GB" sz="2800" dirty="0"/>
              <a:t>8-bit two’s complement</a:t>
            </a:r>
          </a:p>
        </p:txBody>
      </p:sp>
      <p:sp>
        <p:nvSpPr>
          <p:cNvPr id="3" name="Down Arrow 2"/>
          <p:cNvSpPr/>
          <p:nvPr/>
        </p:nvSpPr>
        <p:spPr>
          <a:xfrm>
            <a:off x="9007732" y="3780415"/>
            <a:ext cx="662052" cy="104986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2" name="Straight Arrow Connector 11">
            <a:extLst>
              <a:ext uri="{FF2B5EF4-FFF2-40B4-BE49-F238E27FC236}">
                <a16:creationId xmlns:a16="http://schemas.microsoft.com/office/drawing/2014/main" id="{8C2FF538-872C-422D-95C6-30329F224FE6}"/>
              </a:ext>
            </a:extLst>
          </p:cNvPr>
          <p:cNvCxnSpPr>
            <a:cxnSpLocks/>
          </p:cNvCxnSpPr>
          <p:nvPr/>
        </p:nvCxnSpPr>
        <p:spPr>
          <a:xfrm>
            <a:off x="746760" y="2480310"/>
            <a:ext cx="0" cy="45006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D06A341-4745-42AE-8331-6BDC1E3C5A9A}"/>
              </a:ext>
            </a:extLst>
          </p:cNvPr>
          <p:cNvCxnSpPr>
            <a:cxnSpLocks/>
          </p:cNvCxnSpPr>
          <p:nvPr/>
        </p:nvCxnSpPr>
        <p:spPr>
          <a:xfrm flipH="1">
            <a:off x="1360170" y="2651760"/>
            <a:ext cx="400050" cy="125730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Bent Arrow 4">
            <a:extLst>
              <a:ext uri="{FF2B5EF4-FFF2-40B4-BE49-F238E27FC236}">
                <a16:creationId xmlns:a16="http://schemas.microsoft.com/office/drawing/2014/main" id="{A87312DE-31C5-4897-9045-197F247DB05E}"/>
              </a:ext>
            </a:extLst>
          </p:cNvPr>
          <p:cNvSpPr/>
          <p:nvPr/>
        </p:nvSpPr>
        <p:spPr>
          <a:xfrm rot="5400000">
            <a:off x="7219709" y="754345"/>
            <a:ext cx="1326365" cy="357378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3150903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left)">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2 – Part 2/3</a:t>
            </a:r>
          </a:p>
        </p:txBody>
      </p:sp>
      <p:graphicFrame>
        <p:nvGraphicFramePr>
          <p:cNvPr id="6" name="Table 5"/>
          <p:cNvGraphicFramePr>
            <a:graphicFrameLocks noGrp="1"/>
          </p:cNvGraphicFramePr>
          <p:nvPr>
            <p:extLst>
              <p:ext uri="{D42A27DB-BD31-4B8C-83A1-F6EECF244321}">
                <p14:modId xmlns:p14="http://schemas.microsoft.com/office/powerpoint/2010/main" val="2649546488"/>
              </p:ext>
            </p:extLst>
          </p:nvPr>
        </p:nvGraphicFramePr>
        <p:xfrm>
          <a:off x="549206" y="2992951"/>
          <a:ext cx="43815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1599008270"/>
                    </a:ext>
                  </a:extLst>
                </a:gridCol>
              </a:tblGrid>
              <a:tr h="370840">
                <a:tc>
                  <a:txBody>
                    <a:bodyPr/>
                    <a:lstStyle/>
                    <a:p>
                      <a:pPr algn="ctr"/>
                      <a:r>
                        <a:rPr lang="en-GB" sz="2800" dirty="0"/>
                        <a:t>S</a:t>
                      </a:r>
                    </a:p>
                  </a:txBody>
                  <a:tcPr/>
                </a:tc>
                <a:extLst>
                  <a:ext uri="{0D108BD9-81ED-4DB2-BD59-A6C34878D82A}">
                    <a16:rowId xmlns:a16="http://schemas.microsoft.com/office/drawing/2014/main" val="2854149694"/>
                  </a:ext>
                </a:extLst>
              </a:tr>
              <a:tr h="370840">
                <a:tc>
                  <a:txBody>
                    <a:bodyPr/>
                    <a:lstStyle/>
                    <a:p>
                      <a:pPr algn="ctr"/>
                      <a:endParaRPr lang="en-GB" sz="2800" dirty="0"/>
                    </a:p>
                  </a:txBody>
                  <a:tcPr/>
                </a:tc>
                <a:extLst>
                  <a:ext uri="{0D108BD9-81ED-4DB2-BD59-A6C34878D82A}">
                    <a16:rowId xmlns:a16="http://schemas.microsoft.com/office/drawing/2014/main" val="295008008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975942073"/>
              </p:ext>
            </p:extLst>
          </p:nvPr>
        </p:nvGraphicFramePr>
        <p:xfrm>
          <a:off x="1051266" y="4025638"/>
          <a:ext cx="657225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1764425154"/>
                    </a:ext>
                  </a:extLst>
                </a:gridCol>
                <a:gridCol w="438150">
                  <a:extLst>
                    <a:ext uri="{9D8B030D-6E8A-4147-A177-3AD203B41FA5}">
                      <a16:colId xmlns:a16="http://schemas.microsoft.com/office/drawing/2014/main" val="290937086"/>
                    </a:ext>
                  </a:extLst>
                </a:gridCol>
                <a:gridCol w="438150">
                  <a:extLst>
                    <a:ext uri="{9D8B030D-6E8A-4147-A177-3AD203B41FA5}">
                      <a16:colId xmlns:a16="http://schemas.microsoft.com/office/drawing/2014/main" val="3025529375"/>
                    </a:ext>
                  </a:extLst>
                </a:gridCol>
                <a:gridCol w="438150">
                  <a:extLst>
                    <a:ext uri="{9D8B030D-6E8A-4147-A177-3AD203B41FA5}">
                      <a16:colId xmlns:a16="http://schemas.microsoft.com/office/drawing/2014/main" val="3034245838"/>
                    </a:ext>
                  </a:extLst>
                </a:gridCol>
                <a:gridCol w="438150">
                  <a:extLst>
                    <a:ext uri="{9D8B030D-6E8A-4147-A177-3AD203B41FA5}">
                      <a16:colId xmlns:a16="http://schemas.microsoft.com/office/drawing/2014/main" val="1819944215"/>
                    </a:ext>
                  </a:extLst>
                </a:gridCol>
                <a:gridCol w="438150">
                  <a:extLst>
                    <a:ext uri="{9D8B030D-6E8A-4147-A177-3AD203B41FA5}">
                      <a16:colId xmlns:a16="http://schemas.microsoft.com/office/drawing/2014/main" val="2336882221"/>
                    </a:ext>
                  </a:extLst>
                </a:gridCol>
                <a:gridCol w="438150">
                  <a:extLst>
                    <a:ext uri="{9D8B030D-6E8A-4147-A177-3AD203B41FA5}">
                      <a16:colId xmlns:a16="http://schemas.microsoft.com/office/drawing/2014/main" val="2074247282"/>
                    </a:ext>
                  </a:extLst>
                </a:gridCol>
                <a:gridCol w="438150">
                  <a:extLst>
                    <a:ext uri="{9D8B030D-6E8A-4147-A177-3AD203B41FA5}">
                      <a16:colId xmlns:a16="http://schemas.microsoft.com/office/drawing/2014/main" val="2798054669"/>
                    </a:ext>
                  </a:extLst>
                </a:gridCol>
                <a:gridCol w="438150">
                  <a:extLst>
                    <a:ext uri="{9D8B030D-6E8A-4147-A177-3AD203B41FA5}">
                      <a16:colId xmlns:a16="http://schemas.microsoft.com/office/drawing/2014/main" val="3239229339"/>
                    </a:ext>
                  </a:extLst>
                </a:gridCol>
                <a:gridCol w="438150">
                  <a:extLst>
                    <a:ext uri="{9D8B030D-6E8A-4147-A177-3AD203B41FA5}">
                      <a16:colId xmlns:a16="http://schemas.microsoft.com/office/drawing/2014/main" val="4020633446"/>
                    </a:ext>
                  </a:extLst>
                </a:gridCol>
                <a:gridCol w="438150">
                  <a:extLst>
                    <a:ext uri="{9D8B030D-6E8A-4147-A177-3AD203B41FA5}">
                      <a16:colId xmlns:a16="http://schemas.microsoft.com/office/drawing/2014/main" val="2873863728"/>
                    </a:ext>
                  </a:extLst>
                </a:gridCol>
                <a:gridCol w="438150">
                  <a:extLst>
                    <a:ext uri="{9D8B030D-6E8A-4147-A177-3AD203B41FA5}">
                      <a16:colId xmlns:a16="http://schemas.microsoft.com/office/drawing/2014/main" val="1554302014"/>
                    </a:ext>
                  </a:extLst>
                </a:gridCol>
                <a:gridCol w="438150">
                  <a:extLst>
                    <a:ext uri="{9D8B030D-6E8A-4147-A177-3AD203B41FA5}">
                      <a16:colId xmlns:a16="http://schemas.microsoft.com/office/drawing/2014/main" val="2650716505"/>
                    </a:ext>
                  </a:extLst>
                </a:gridCol>
                <a:gridCol w="438150">
                  <a:extLst>
                    <a:ext uri="{9D8B030D-6E8A-4147-A177-3AD203B41FA5}">
                      <a16:colId xmlns:a16="http://schemas.microsoft.com/office/drawing/2014/main" val="1406137691"/>
                    </a:ext>
                  </a:extLst>
                </a:gridCol>
                <a:gridCol w="438150">
                  <a:extLst>
                    <a:ext uri="{9D8B030D-6E8A-4147-A177-3AD203B41FA5}">
                      <a16:colId xmlns:a16="http://schemas.microsoft.com/office/drawing/2014/main" val="2308207802"/>
                    </a:ext>
                  </a:extLst>
                </a:gridCol>
              </a:tblGrid>
              <a:tr h="370840">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extLst>
                  <a:ext uri="{0D108BD9-81ED-4DB2-BD59-A6C34878D82A}">
                    <a16:rowId xmlns:a16="http://schemas.microsoft.com/office/drawing/2014/main" val="2510564671"/>
                  </a:ext>
                </a:extLst>
              </a:tr>
              <a:tr h="370840">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extLst>
                  <a:ext uri="{0D108BD9-81ED-4DB2-BD59-A6C34878D82A}">
                    <a16:rowId xmlns:a16="http://schemas.microsoft.com/office/drawing/2014/main" val="3761240841"/>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77804435"/>
              </p:ext>
            </p:extLst>
          </p:nvPr>
        </p:nvGraphicFramePr>
        <p:xfrm>
          <a:off x="7616756" y="5061958"/>
          <a:ext cx="3505200" cy="103632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606431499"/>
                    </a:ext>
                  </a:extLst>
                </a:gridCol>
                <a:gridCol w="438150">
                  <a:extLst>
                    <a:ext uri="{9D8B030D-6E8A-4147-A177-3AD203B41FA5}">
                      <a16:colId xmlns:a16="http://schemas.microsoft.com/office/drawing/2014/main" val="2019688487"/>
                    </a:ext>
                  </a:extLst>
                </a:gridCol>
                <a:gridCol w="438150">
                  <a:extLst>
                    <a:ext uri="{9D8B030D-6E8A-4147-A177-3AD203B41FA5}">
                      <a16:colId xmlns:a16="http://schemas.microsoft.com/office/drawing/2014/main" val="1626911498"/>
                    </a:ext>
                  </a:extLst>
                </a:gridCol>
                <a:gridCol w="438150">
                  <a:extLst>
                    <a:ext uri="{9D8B030D-6E8A-4147-A177-3AD203B41FA5}">
                      <a16:colId xmlns:a16="http://schemas.microsoft.com/office/drawing/2014/main" val="2401101258"/>
                    </a:ext>
                  </a:extLst>
                </a:gridCol>
                <a:gridCol w="438150">
                  <a:extLst>
                    <a:ext uri="{9D8B030D-6E8A-4147-A177-3AD203B41FA5}">
                      <a16:colId xmlns:a16="http://schemas.microsoft.com/office/drawing/2014/main" val="954838428"/>
                    </a:ext>
                  </a:extLst>
                </a:gridCol>
                <a:gridCol w="438150">
                  <a:extLst>
                    <a:ext uri="{9D8B030D-6E8A-4147-A177-3AD203B41FA5}">
                      <a16:colId xmlns:a16="http://schemas.microsoft.com/office/drawing/2014/main" val="4209719198"/>
                    </a:ext>
                  </a:extLst>
                </a:gridCol>
                <a:gridCol w="438150">
                  <a:extLst>
                    <a:ext uri="{9D8B030D-6E8A-4147-A177-3AD203B41FA5}">
                      <a16:colId xmlns:a16="http://schemas.microsoft.com/office/drawing/2014/main" val="3904934214"/>
                    </a:ext>
                  </a:extLst>
                </a:gridCol>
                <a:gridCol w="438150">
                  <a:extLst>
                    <a:ext uri="{9D8B030D-6E8A-4147-A177-3AD203B41FA5}">
                      <a16:colId xmlns:a16="http://schemas.microsoft.com/office/drawing/2014/main" val="2002834647"/>
                    </a:ext>
                  </a:extLst>
                </a:gridCol>
              </a:tblGrid>
              <a:tr h="370840">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755669732"/>
                  </a:ext>
                </a:extLst>
              </a:tr>
              <a:tr h="370840">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dirty="0"/>
                    </a:p>
                  </a:txBody>
                  <a:tcPr/>
                </a:tc>
                <a:tc>
                  <a:txBody>
                    <a:bodyPr/>
                    <a:lstStyle/>
                    <a:p>
                      <a:pPr algn="ctr"/>
                      <a:endParaRPr lang="en-GB" sz="2800" dirty="0"/>
                    </a:p>
                  </a:txBody>
                  <a:tcPr/>
                </a:tc>
                <a:extLst>
                  <a:ext uri="{0D108BD9-81ED-4DB2-BD59-A6C34878D82A}">
                    <a16:rowId xmlns:a16="http://schemas.microsoft.com/office/drawing/2014/main" val="2034116603"/>
                  </a:ext>
                </a:extLst>
              </a:tr>
            </a:tbl>
          </a:graphicData>
        </a:graphic>
      </p:graphicFrame>
    </p:spTree>
    <p:extLst>
      <p:ext uri="{BB962C8B-B14F-4D97-AF65-F5344CB8AC3E}">
        <p14:creationId xmlns:p14="http://schemas.microsoft.com/office/powerpoint/2010/main" val="42692231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2 – Part 3/3</a:t>
            </a:r>
          </a:p>
        </p:txBody>
      </p:sp>
      <p:graphicFrame>
        <p:nvGraphicFramePr>
          <p:cNvPr id="10" name="Table 9"/>
          <p:cNvGraphicFramePr>
            <a:graphicFrameLocks noGrp="1"/>
          </p:cNvGraphicFramePr>
          <p:nvPr>
            <p:extLst>
              <p:ext uri="{D42A27DB-BD31-4B8C-83A1-F6EECF244321}">
                <p14:modId xmlns:p14="http://schemas.microsoft.com/office/powerpoint/2010/main" val="2748650102"/>
              </p:ext>
            </p:extLst>
          </p:nvPr>
        </p:nvGraphicFramePr>
        <p:xfrm>
          <a:off x="840000" y="3250473"/>
          <a:ext cx="10512000" cy="103632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370840">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0" dirty="0">
                          <a:solidFill>
                            <a:schemeClr val="tx1"/>
                          </a:solidFill>
                        </a:rPr>
                        <a:t>1</a:t>
                      </a:r>
                    </a:p>
                  </a:txBody>
                  <a:tcPr/>
                </a:tc>
                <a:tc>
                  <a:txBody>
                    <a:bodyPr/>
                    <a:lstStyle/>
                    <a:p>
                      <a:pPr algn="ctr"/>
                      <a:r>
                        <a:rPr lang="en-GB" sz="2800" b="0" dirty="0">
                          <a:solidFill>
                            <a:schemeClr val="tx1"/>
                          </a:solidFill>
                        </a:rPr>
                        <a:t>1</a:t>
                      </a:r>
                    </a:p>
                  </a:txBody>
                  <a:tcPr/>
                </a:tc>
                <a:tc>
                  <a:txBody>
                    <a:bodyPr/>
                    <a:lstStyle/>
                    <a:p>
                      <a:pPr algn="ctr"/>
                      <a:r>
                        <a:rPr lang="en-GB" sz="2800" b="0" dirty="0">
                          <a:solidFill>
                            <a:schemeClr val="tx1"/>
                          </a:solidFill>
                        </a:rPr>
                        <a:t>1</a:t>
                      </a:r>
                    </a:p>
                  </a:txBody>
                  <a:tcPr/>
                </a:tc>
                <a:tc>
                  <a:txBody>
                    <a:bodyPr/>
                    <a:lstStyle/>
                    <a:p>
                      <a:pPr algn="ctr"/>
                      <a:r>
                        <a:rPr lang="en-GB" sz="2800" b="0" dirty="0">
                          <a:solidFill>
                            <a:schemeClr val="tx1"/>
                          </a:solidFill>
                        </a:rPr>
                        <a:t>1</a:t>
                      </a:r>
                    </a:p>
                  </a:txBody>
                  <a:tcPr/>
                </a:tc>
                <a:tc>
                  <a:txBody>
                    <a:bodyPr/>
                    <a:lstStyle/>
                    <a:p>
                      <a:pPr algn="ctr"/>
                      <a:r>
                        <a:rPr lang="en-GB" sz="2800" b="0" dirty="0">
                          <a:solidFill>
                            <a:schemeClr val="tx1"/>
                          </a:solidFill>
                        </a:rPr>
                        <a:t>1</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0</a:t>
                      </a:r>
                    </a:p>
                  </a:txBody>
                  <a:tcPr/>
                </a:tc>
                <a:extLst>
                  <a:ext uri="{0D108BD9-81ED-4DB2-BD59-A6C34878D82A}">
                    <a16:rowId xmlns:a16="http://schemas.microsoft.com/office/drawing/2014/main" val="33728611"/>
                  </a:ext>
                </a:extLst>
              </a:tr>
            </a:tbl>
          </a:graphicData>
        </a:graphic>
      </p:graphicFrame>
      <p:cxnSp>
        <p:nvCxnSpPr>
          <p:cNvPr id="3" name="Straight Connector 2">
            <a:extLst>
              <a:ext uri="{FF2B5EF4-FFF2-40B4-BE49-F238E27FC236}">
                <a16:creationId xmlns:a16="http://schemas.microsoft.com/office/drawing/2014/main" id="{4B20E893-FC0C-CEB2-D0CB-53D41DDB024E}"/>
              </a:ext>
            </a:extLst>
          </p:cNvPr>
          <p:cNvCxnSpPr>
            <a:cxnSpLocks/>
          </p:cNvCxnSpPr>
          <p:nvPr/>
        </p:nvCxnSpPr>
        <p:spPr>
          <a:xfrm>
            <a:off x="1438725" y="4461315"/>
            <a:ext cx="1556636" cy="0"/>
          </a:xfrm>
          <a:prstGeom prst="line">
            <a:avLst/>
          </a:prstGeom>
          <a:ln w="76200">
            <a:solidFill>
              <a:srgbClr val="FF0000"/>
            </a:solidFill>
            <a:headEnd type="none" w="sm" len="sm"/>
            <a:tailEnd type="triangle" w="med" len="lg"/>
          </a:ln>
        </p:spPr>
        <p:style>
          <a:lnRef idx="1">
            <a:schemeClr val="accent2"/>
          </a:lnRef>
          <a:fillRef idx="0">
            <a:schemeClr val="accent2"/>
          </a:fillRef>
          <a:effectRef idx="0">
            <a:schemeClr val="accent2"/>
          </a:effectRef>
          <a:fontRef idx="minor">
            <a:schemeClr val="tx1"/>
          </a:fontRef>
        </p:style>
      </p:cxnSp>
      <p:cxnSp>
        <p:nvCxnSpPr>
          <p:cNvPr id="5" name="Straight Connector 4">
            <a:extLst>
              <a:ext uri="{FF2B5EF4-FFF2-40B4-BE49-F238E27FC236}">
                <a16:creationId xmlns:a16="http://schemas.microsoft.com/office/drawing/2014/main" id="{D838CF34-04F2-2ED4-022A-16CD9E8FA9F9}"/>
              </a:ext>
            </a:extLst>
          </p:cNvPr>
          <p:cNvCxnSpPr>
            <a:cxnSpLocks/>
          </p:cNvCxnSpPr>
          <p:nvPr/>
        </p:nvCxnSpPr>
        <p:spPr>
          <a:xfrm>
            <a:off x="3147237" y="4461315"/>
            <a:ext cx="4608000" cy="0"/>
          </a:xfrm>
          <a:prstGeom prst="line">
            <a:avLst/>
          </a:prstGeom>
          <a:ln w="76200">
            <a:solidFill>
              <a:srgbClr val="7030A0"/>
            </a:solidFill>
            <a:headEnd type="none" w="sm" len="sm"/>
            <a:tailEnd type="triangle" w="med" len="lg"/>
          </a:ln>
        </p:spPr>
        <p:style>
          <a:lnRef idx="1">
            <a:schemeClr val="accent2"/>
          </a:lnRef>
          <a:fillRef idx="0">
            <a:schemeClr val="accent2"/>
          </a:fillRef>
          <a:effectRef idx="0">
            <a:schemeClr val="accent2"/>
          </a:effectRef>
          <a:fontRef idx="minor">
            <a:schemeClr val="tx1"/>
          </a:fontRef>
        </p:style>
      </p:cxnSp>
      <p:sp>
        <p:nvSpPr>
          <p:cNvPr id="9" name="TextBox 8">
            <a:extLst>
              <a:ext uri="{FF2B5EF4-FFF2-40B4-BE49-F238E27FC236}">
                <a16:creationId xmlns:a16="http://schemas.microsoft.com/office/drawing/2014/main" id="{E3403664-0E09-22AC-9437-CA1E3ACD0395}"/>
              </a:ext>
            </a:extLst>
          </p:cNvPr>
          <p:cNvSpPr txBox="1"/>
          <p:nvPr/>
        </p:nvSpPr>
        <p:spPr>
          <a:xfrm>
            <a:off x="838200" y="1865210"/>
            <a:ext cx="4211730" cy="707886"/>
          </a:xfrm>
          <a:prstGeom prst="rect">
            <a:avLst/>
          </a:prstGeom>
          <a:noFill/>
        </p:spPr>
        <p:txBody>
          <a:bodyPr wrap="none" rtlCol="0">
            <a:spAutoFit/>
          </a:bodyPr>
          <a:lstStyle/>
          <a:p>
            <a:r>
              <a:rPr lang="en-GB" sz="4000" dirty="0"/>
              <a:t>Value: -0·00001101</a:t>
            </a:r>
            <a:endParaRPr lang="en-GB" sz="4000" baseline="30000" dirty="0"/>
          </a:p>
        </p:txBody>
      </p:sp>
      <p:sp>
        <p:nvSpPr>
          <p:cNvPr id="11" name="TextBox 10">
            <a:extLst>
              <a:ext uri="{FF2B5EF4-FFF2-40B4-BE49-F238E27FC236}">
                <a16:creationId xmlns:a16="http://schemas.microsoft.com/office/drawing/2014/main" id="{91597172-2050-4984-A2F2-DFEFBD0827DB}"/>
              </a:ext>
            </a:extLst>
          </p:cNvPr>
          <p:cNvSpPr txBox="1"/>
          <p:nvPr/>
        </p:nvSpPr>
        <p:spPr>
          <a:xfrm>
            <a:off x="4714467" y="4635838"/>
            <a:ext cx="1381533" cy="523220"/>
          </a:xfrm>
          <a:prstGeom prst="rect">
            <a:avLst/>
          </a:prstGeom>
          <a:noFill/>
          <a:ln>
            <a:noFill/>
          </a:ln>
        </p:spPr>
        <p:txBody>
          <a:bodyPr wrap="none" rtlCol="0">
            <a:spAutoFit/>
          </a:bodyPr>
          <a:lstStyle/>
          <a:p>
            <a:pPr algn="ctr"/>
            <a:r>
              <a:rPr lang="en-GB" sz="2800" b="1" dirty="0">
                <a:solidFill>
                  <a:srgbClr val="7030A0"/>
                </a:solidFill>
              </a:rPr>
              <a:t>Padding</a:t>
            </a:r>
          </a:p>
        </p:txBody>
      </p:sp>
      <p:sp>
        <p:nvSpPr>
          <p:cNvPr id="12" name="TextBox 11">
            <a:extLst>
              <a:ext uri="{FF2B5EF4-FFF2-40B4-BE49-F238E27FC236}">
                <a16:creationId xmlns:a16="http://schemas.microsoft.com/office/drawing/2014/main" id="{0D8B0501-341E-425A-A963-6FF184A8FCD9}"/>
              </a:ext>
            </a:extLst>
          </p:cNvPr>
          <p:cNvSpPr txBox="1"/>
          <p:nvPr/>
        </p:nvSpPr>
        <p:spPr>
          <a:xfrm>
            <a:off x="6096000" y="1848301"/>
            <a:ext cx="4427879" cy="707886"/>
          </a:xfrm>
          <a:prstGeom prst="rect">
            <a:avLst/>
          </a:prstGeom>
          <a:noFill/>
        </p:spPr>
        <p:txBody>
          <a:bodyPr wrap="none" rtlCol="0">
            <a:spAutoFit/>
          </a:bodyPr>
          <a:lstStyle/>
          <a:p>
            <a:pPr algn="r"/>
            <a:r>
              <a:rPr lang="en-GB" sz="4000" dirty="0"/>
              <a:t>Float: -0·1101 × 2</a:t>
            </a:r>
            <a:r>
              <a:rPr lang="en-GB" sz="4000" baseline="30000" dirty="0"/>
              <a:t>-100</a:t>
            </a:r>
          </a:p>
        </p:txBody>
      </p:sp>
      <p:sp>
        <p:nvSpPr>
          <p:cNvPr id="13" name="Down Arrow 5">
            <a:extLst>
              <a:ext uri="{FF2B5EF4-FFF2-40B4-BE49-F238E27FC236}">
                <a16:creationId xmlns:a16="http://schemas.microsoft.com/office/drawing/2014/main" id="{99F2F156-542F-4986-A404-343DF96DC31C}"/>
              </a:ext>
            </a:extLst>
          </p:cNvPr>
          <p:cNvSpPr/>
          <p:nvPr/>
        </p:nvSpPr>
        <p:spPr>
          <a:xfrm rot="16200000">
            <a:off x="5352861" y="1780252"/>
            <a:ext cx="464948" cy="87780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Straight Connector 13">
            <a:extLst>
              <a:ext uri="{FF2B5EF4-FFF2-40B4-BE49-F238E27FC236}">
                <a16:creationId xmlns:a16="http://schemas.microsoft.com/office/drawing/2014/main" id="{64345C31-5F08-4826-B570-F8FD2B37D4FD}"/>
              </a:ext>
            </a:extLst>
          </p:cNvPr>
          <p:cNvCxnSpPr>
            <a:cxnSpLocks/>
          </p:cNvCxnSpPr>
          <p:nvPr/>
        </p:nvCxnSpPr>
        <p:spPr>
          <a:xfrm>
            <a:off x="8122689" y="2573096"/>
            <a:ext cx="968148" cy="0"/>
          </a:xfrm>
          <a:prstGeom prst="line">
            <a:avLst/>
          </a:prstGeom>
          <a:ln w="76200">
            <a:solidFill>
              <a:srgbClr val="FF0000"/>
            </a:solidFill>
            <a:headEnd type="none" w="med" len="lg"/>
            <a:tailEnd type="triangle" w="med" len="lg"/>
          </a:ln>
        </p:spPr>
        <p:style>
          <a:lnRef idx="1">
            <a:schemeClr val="accent2"/>
          </a:lnRef>
          <a:fillRef idx="0">
            <a:schemeClr val="accent2"/>
          </a:fillRef>
          <a:effectRef idx="0">
            <a:schemeClr val="accent2"/>
          </a:effectRef>
          <a:fontRef idx="minor">
            <a:schemeClr val="tx1"/>
          </a:fontRef>
        </p:style>
      </p:cxnSp>
      <p:sp>
        <p:nvSpPr>
          <p:cNvPr id="18" name="TextBox 17">
            <a:extLst>
              <a:ext uri="{FF2B5EF4-FFF2-40B4-BE49-F238E27FC236}">
                <a16:creationId xmlns:a16="http://schemas.microsoft.com/office/drawing/2014/main" id="{537F3F8A-3027-402F-9168-3ED068BD7FB4}"/>
              </a:ext>
            </a:extLst>
          </p:cNvPr>
          <p:cNvSpPr txBox="1"/>
          <p:nvPr/>
        </p:nvSpPr>
        <p:spPr>
          <a:xfrm>
            <a:off x="2995361" y="5906466"/>
            <a:ext cx="2924236" cy="584775"/>
          </a:xfrm>
          <a:prstGeom prst="rect">
            <a:avLst/>
          </a:prstGeom>
          <a:noFill/>
        </p:spPr>
        <p:txBody>
          <a:bodyPr wrap="square" rtlCol="0">
            <a:spAutoFit/>
          </a:bodyPr>
          <a:lstStyle/>
          <a:p>
            <a:r>
              <a:rPr lang="en-GB" sz="3200" dirty="0"/>
              <a:t>Signed binary</a:t>
            </a:r>
          </a:p>
        </p:txBody>
      </p:sp>
      <p:sp>
        <p:nvSpPr>
          <p:cNvPr id="19" name="TextBox 18">
            <a:extLst>
              <a:ext uri="{FF2B5EF4-FFF2-40B4-BE49-F238E27FC236}">
                <a16:creationId xmlns:a16="http://schemas.microsoft.com/office/drawing/2014/main" id="{779568E7-89E2-486C-BFB3-B1638AA6CC15}"/>
              </a:ext>
            </a:extLst>
          </p:cNvPr>
          <p:cNvSpPr txBox="1"/>
          <p:nvPr/>
        </p:nvSpPr>
        <p:spPr>
          <a:xfrm>
            <a:off x="7999445" y="5906466"/>
            <a:ext cx="3408771" cy="584775"/>
          </a:xfrm>
          <a:prstGeom prst="rect">
            <a:avLst/>
          </a:prstGeom>
          <a:noFill/>
        </p:spPr>
        <p:txBody>
          <a:bodyPr wrap="square" rtlCol="0">
            <a:spAutoFit/>
          </a:bodyPr>
          <a:lstStyle/>
          <a:p>
            <a:r>
              <a:rPr lang="en-GB" sz="3200" dirty="0"/>
              <a:t>Two's complement</a:t>
            </a:r>
          </a:p>
        </p:txBody>
      </p:sp>
      <p:cxnSp>
        <p:nvCxnSpPr>
          <p:cNvPr id="21" name="Straight Connector 20">
            <a:extLst>
              <a:ext uri="{FF2B5EF4-FFF2-40B4-BE49-F238E27FC236}">
                <a16:creationId xmlns:a16="http://schemas.microsoft.com/office/drawing/2014/main" id="{B4828E14-8FC9-4520-B24E-80E8495A69BF}"/>
              </a:ext>
            </a:extLst>
          </p:cNvPr>
          <p:cNvCxnSpPr>
            <a:cxnSpLocks/>
          </p:cNvCxnSpPr>
          <p:nvPr/>
        </p:nvCxnSpPr>
        <p:spPr>
          <a:xfrm>
            <a:off x="7849900" y="4471965"/>
            <a:ext cx="0" cy="2160000"/>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94D353D1-99A9-4B5E-8818-4FD36D138511}"/>
              </a:ext>
            </a:extLst>
          </p:cNvPr>
          <p:cNvGrpSpPr/>
          <p:nvPr/>
        </p:nvGrpSpPr>
        <p:grpSpPr>
          <a:xfrm>
            <a:off x="854929" y="2081112"/>
            <a:ext cx="1731462" cy="1622096"/>
            <a:chOff x="854929" y="2081112"/>
            <a:chExt cx="1731462" cy="1622096"/>
          </a:xfrm>
        </p:grpSpPr>
        <p:sp>
          <p:nvSpPr>
            <p:cNvPr id="22" name="Oval 21">
              <a:extLst>
                <a:ext uri="{FF2B5EF4-FFF2-40B4-BE49-F238E27FC236}">
                  <a16:creationId xmlns:a16="http://schemas.microsoft.com/office/drawing/2014/main" id="{AA4F5717-C4F0-4B0A-B775-0D51A97E7B29}"/>
                </a:ext>
              </a:extLst>
            </p:cNvPr>
            <p:cNvSpPr/>
            <p:nvPr/>
          </p:nvSpPr>
          <p:spPr>
            <a:xfrm>
              <a:off x="2190391" y="2081112"/>
              <a:ext cx="396000" cy="3600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val 22">
              <a:extLst>
                <a:ext uri="{FF2B5EF4-FFF2-40B4-BE49-F238E27FC236}">
                  <a16:creationId xmlns:a16="http://schemas.microsoft.com/office/drawing/2014/main" id="{F9381A3A-7078-4B82-9AA8-8DC272E4827F}"/>
                </a:ext>
              </a:extLst>
            </p:cNvPr>
            <p:cNvSpPr/>
            <p:nvPr/>
          </p:nvSpPr>
          <p:spPr>
            <a:xfrm>
              <a:off x="854929" y="3343208"/>
              <a:ext cx="396000" cy="3600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5" name="Straight Connector 24">
              <a:extLst>
                <a:ext uri="{FF2B5EF4-FFF2-40B4-BE49-F238E27FC236}">
                  <a16:creationId xmlns:a16="http://schemas.microsoft.com/office/drawing/2014/main" id="{5CAA0F46-E9B5-476C-89BC-F71795AAA6D5}"/>
                </a:ext>
              </a:extLst>
            </p:cNvPr>
            <p:cNvCxnSpPr>
              <a:cxnSpLocks/>
              <a:stCxn id="22" idx="3"/>
              <a:endCxn id="23" idx="7"/>
            </p:cNvCxnSpPr>
            <p:nvPr/>
          </p:nvCxnSpPr>
          <p:spPr>
            <a:xfrm flipH="1">
              <a:off x="1192936" y="2388391"/>
              <a:ext cx="1055448" cy="1007538"/>
            </a:xfrm>
            <a:prstGeom prst="line">
              <a:avLst/>
            </a:prstGeom>
            <a:ln w="38100">
              <a:solidFill>
                <a:srgbClr val="FF0000"/>
              </a:solidFill>
              <a:headEnd type="none" w="med" len="med"/>
              <a:tailEnd type="triangle" w="lg" len="lg"/>
            </a:ln>
          </p:spPr>
          <p:style>
            <a:lnRef idx="1">
              <a:schemeClr val="accent1"/>
            </a:lnRef>
            <a:fillRef idx="0">
              <a:schemeClr val="accent1"/>
            </a:fillRef>
            <a:effectRef idx="0">
              <a:schemeClr val="accent1"/>
            </a:effectRef>
            <a:fontRef idx="minor">
              <a:schemeClr val="tx1"/>
            </a:fontRef>
          </p:style>
        </p:cxnSp>
      </p:grpSp>
      <p:sp>
        <p:nvSpPr>
          <p:cNvPr id="30" name="Down Arrow 2">
            <a:extLst>
              <a:ext uri="{FF2B5EF4-FFF2-40B4-BE49-F238E27FC236}">
                <a16:creationId xmlns:a16="http://schemas.microsoft.com/office/drawing/2014/main" id="{B238B706-F7CE-4411-B00E-1B087C1A85BF}"/>
              </a:ext>
            </a:extLst>
          </p:cNvPr>
          <p:cNvSpPr/>
          <p:nvPr/>
        </p:nvSpPr>
        <p:spPr>
          <a:xfrm>
            <a:off x="9944818" y="2322507"/>
            <a:ext cx="387959" cy="78258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26423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2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1000"/>
                                        <p:tgtEl>
                                          <p:spTgt spid="13"/>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left)">
                                      <p:cBhvr>
                                        <p:cTn id="16" dur="30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up)">
                                      <p:cBhvr>
                                        <p:cTn id="21" dur="10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nodeType="clickEffect">
                                  <p:stCondLst>
                                    <p:cond delay="0"/>
                                  </p:stCondLst>
                                  <p:childTnLst>
                                    <p:set>
                                      <p:cBhvr>
                                        <p:cTn id="25" dur="1" fill="hold">
                                          <p:stCondLst>
                                            <p:cond delay="0"/>
                                          </p:stCondLst>
                                        </p:cTn>
                                        <p:tgtEl>
                                          <p:spTgt spid="29"/>
                                        </p:tgtEl>
                                        <p:attrNameLst>
                                          <p:attrName>style.visibility</p:attrName>
                                        </p:attrNameLst>
                                      </p:cBhvr>
                                      <p:to>
                                        <p:strVal val="visible"/>
                                      </p:to>
                                    </p:set>
                                    <p:animEffect transition="in" filter="wipe(up)">
                                      <p:cBhvr>
                                        <p:cTn id="26" dur="1500"/>
                                        <p:tgtEl>
                                          <p:spTgt spid="2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left)">
                                      <p:cBhvr>
                                        <p:cTn id="31" dur="2000"/>
                                        <p:tgtEl>
                                          <p:spTgt spid="14"/>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3"/>
                                        </p:tgtEl>
                                        <p:attrNameLst>
                                          <p:attrName>style.visibility</p:attrName>
                                        </p:attrNameLst>
                                      </p:cBhvr>
                                      <p:to>
                                        <p:strVal val="visible"/>
                                      </p:to>
                                    </p:set>
                                    <p:animEffect transition="in" filter="wipe(left)">
                                      <p:cBhvr>
                                        <p:cTn id="35" dur="1000"/>
                                        <p:tgtEl>
                                          <p:spTgt spid="3"/>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wipe(left)">
                                      <p:cBhvr>
                                        <p:cTn id="40" dur="2000"/>
                                        <p:tgtEl>
                                          <p:spTgt spid="5"/>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1500"/>
                                        <p:tgtEl>
                                          <p:spTgt spid="11"/>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1" fill="hold" grpId="0" nodeType="click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wipe(up)">
                                      <p:cBhvr>
                                        <p:cTn id="49" dur="500"/>
                                        <p:tgtEl>
                                          <p:spTgt spid="30"/>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1" fill="hold" nodeType="click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wipe(up)">
                                      <p:cBhvr>
                                        <p:cTn id="54" dur="1500"/>
                                        <p:tgtEl>
                                          <p:spTgt spid="21"/>
                                        </p:tgtEl>
                                      </p:cBhvr>
                                    </p:animEffect>
                                  </p:childTnLst>
                                </p:cTn>
                              </p:par>
                            </p:childTnLst>
                          </p:cTn>
                        </p:par>
                        <p:par>
                          <p:cTn id="55" fill="hold">
                            <p:stCondLst>
                              <p:cond delay="1500"/>
                            </p:stCondLst>
                            <p:childTnLst>
                              <p:par>
                                <p:cTn id="56" presetID="22" presetClass="entr" presetSubtype="8" fill="hold" grpId="0" nodeType="afterEffect">
                                  <p:stCondLst>
                                    <p:cond delay="0"/>
                                  </p:stCondLst>
                                  <p:childTnLst>
                                    <p:set>
                                      <p:cBhvr>
                                        <p:cTn id="57" dur="1" fill="hold">
                                          <p:stCondLst>
                                            <p:cond delay="0"/>
                                          </p:stCondLst>
                                        </p:cTn>
                                        <p:tgtEl>
                                          <p:spTgt spid="18"/>
                                        </p:tgtEl>
                                        <p:attrNameLst>
                                          <p:attrName>style.visibility</p:attrName>
                                        </p:attrNameLst>
                                      </p:cBhvr>
                                      <p:to>
                                        <p:strVal val="visible"/>
                                      </p:to>
                                    </p:set>
                                    <p:animEffect transition="in" filter="wipe(left)">
                                      <p:cBhvr>
                                        <p:cTn id="58" dur="1250"/>
                                        <p:tgtEl>
                                          <p:spTgt spid="18"/>
                                        </p:tgtEl>
                                      </p:cBhvr>
                                    </p:animEffect>
                                  </p:childTnLst>
                                </p:cTn>
                              </p:par>
                            </p:childTnLst>
                          </p:cTn>
                        </p:par>
                        <p:par>
                          <p:cTn id="59" fill="hold">
                            <p:stCondLst>
                              <p:cond delay="2750"/>
                            </p:stCondLst>
                            <p:childTnLst>
                              <p:par>
                                <p:cTn id="60" presetID="22" presetClass="entr" presetSubtype="8" fill="hold" grpId="0" nodeType="afterEffect">
                                  <p:stCondLst>
                                    <p:cond delay="0"/>
                                  </p:stCondLst>
                                  <p:childTnLst>
                                    <p:set>
                                      <p:cBhvr>
                                        <p:cTn id="61" dur="1" fill="hold">
                                          <p:stCondLst>
                                            <p:cond delay="0"/>
                                          </p:stCondLst>
                                        </p:cTn>
                                        <p:tgtEl>
                                          <p:spTgt spid="19"/>
                                        </p:tgtEl>
                                        <p:attrNameLst>
                                          <p:attrName>style.visibility</p:attrName>
                                        </p:attrNameLst>
                                      </p:cBhvr>
                                      <p:to>
                                        <p:strVal val="visible"/>
                                      </p:to>
                                    </p:set>
                                    <p:animEffect transition="in" filter="wipe(left)">
                                      <p:cBhvr>
                                        <p:cTn id="62" dur="1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2" grpId="0"/>
      <p:bldP spid="13" grpId="0" animBg="1"/>
      <p:bldP spid="18" grpId="0"/>
      <p:bldP spid="19" grpId="0"/>
      <p:bldP spid="3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2 – Part 3/3</a:t>
            </a:r>
          </a:p>
        </p:txBody>
      </p:sp>
      <p:graphicFrame>
        <p:nvGraphicFramePr>
          <p:cNvPr id="10" name="Table 9"/>
          <p:cNvGraphicFramePr>
            <a:graphicFrameLocks noGrp="1"/>
          </p:cNvGraphicFramePr>
          <p:nvPr>
            <p:extLst/>
          </p:nvPr>
        </p:nvGraphicFramePr>
        <p:xfrm>
          <a:off x="840000" y="3250473"/>
          <a:ext cx="10512000" cy="103632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370840">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0" dirty="0">
                          <a:solidFill>
                            <a:schemeClr val="tx1"/>
                          </a:solidFill>
                        </a:rPr>
                        <a:t>1</a:t>
                      </a:r>
                    </a:p>
                  </a:txBody>
                  <a:tcPr/>
                </a:tc>
                <a:tc>
                  <a:txBody>
                    <a:bodyPr/>
                    <a:lstStyle/>
                    <a:p>
                      <a:pPr algn="ctr"/>
                      <a:r>
                        <a:rPr lang="en-GB" sz="2800" b="0" dirty="0">
                          <a:solidFill>
                            <a:schemeClr val="tx1"/>
                          </a:solidFill>
                        </a:rPr>
                        <a:t>1</a:t>
                      </a:r>
                    </a:p>
                  </a:txBody>
                  <a:tcPr/>
                </a:tc>
                <a:tc>
                  <a:txBody>
                    <a:bodyPr/>
                    <a:lstStyle/>
                    <a:p>
                      <a:pPr algn="ctr"/>
                      <a:r>
                        <a:rPr lang="en-GB" sz="2800" b="0" dirty="0">
                          <a:solidFill>
                            <a:schemeClr val="tx1"/>
                          </a:solidFill>
                        </a:rPr>
                        <a:t>1</a:t>
                      </a:r>
                    </a:p>
                  </a:txBody>
                  <a:tcPr/>
                </a:tc>
                <a:tc>
                  <a:txBody>
                    <a:bodyPr/>
                    <a:lstStyle/>
                    <a:p>
                      <a:pPr algn="ctr"/>
                      <a:r>
                        <a:rPr lang="en-GB" sz="2800" b="0" dirty="0">
                          <a:solidFill>
                            <a:schemeClr val="tx1"/>
                          </a:solidFill>
                        </a:rPr>
                        <a:t>1</a:t>
                      </a:r>
                    </a:p>
                  </a:txBody>
                  <a:tcPr/>
                </a:tc>
                <a:tc>
                  <a:txBody>
                    <a:bodyPr/>
                    <a:lstStyle/>
                    <a:p>
                      <a:pPr algn="ctr"/>
                      <a:r>
                        <a:rPr lang="en-GB" sz="2800" b="0" dirty="0">
                          <a:solidFill>
                            <a:schemeClr val="tx1"/>
                          </a:solidFill>
                        </a:rPr>
                        <a:t>1</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0</a:t>
                      </a:r>
                    </a:p>
                  </a:txBody>
                  <a:tcPr/>
                </a:tc>
                <a:extLst>
                  <a:ext uri="{0D108BD9-81ED-4DB2-BD59-A6C34878D82A}">
                    <a16:rowId xmlns:a16="http://schemas.microsoft.com/office/drawing/2014/main" val="33728611"/>
                  </a:ext>
                </a:extLst>
              </a:tr>
            </a:tbl>
          </a:graphicData>
        </a:graphic>
      </p:graphicFrame>
      <p:sp>
        <p:nvSpPr>
          <p:cNvPr id="9" name="TextBox 8">
            <a:extLst>
              <a:ext uri="{FF2B5EF4-FFF2-40B4-BE49-F238E27FC236}">
                <a16:creationId xmlns:a16="http://schemas.microsoft.com/office/drawing/2014/main" id="{E3403664-0E09-22AC-9437-CA1E3ACD0395}"/>
              </a:ext>
            </a:extLst>
          </p:cNvPr>
          <p:cNvSpPr txBox="1"/>
          <p:nvPr/>
        </p:nvSpPr>
        <p:spPr>
          <a:xfrm>
            <a:off x="838200" y="1865210"/>
            <a:ext cx="4211730" cy="707886"/>
          </a:xfrm>
          <a:prstGeom prst="rect">
            <a:avLst/>
          </a:prstGeom>
          <a:noFill/>
        </p:spPr>
        <p:txBody>
          <a:bodyPr wrap="none" rtlCol="0">
            <a:spAutoFit/>
          </a:bodyPr>
          <a:lstStyle/>
          <a:p>
            <a:r>
              <a:rPr lang="en-GB" sz="4000" dirty="0"/>
              <a:t>Value: -0·00001101</a:t>
            </a:r>
            <a:endParaRPr lang="en-GB" sz="4000" baseline="30000" dirty="0"/>
          </a:p>
        </p:txBody>
      </p:sp>
      <p:sp>
        <p:nvSpPr>
          <p:cNvPr id="12" name="TextBox 11">
            <a:extLst>
              <a:ext uri="{FF2B5EF4-FFF2-40B4-BE49-F238E27FC236}">
                <a16:creationId xmlns:a16="http://schemas.microsoft.com/office/drawing/2014/main" id="{0D8B0501-341E-425A-A963-6FF184A8FCD9}"/>
              </a:ext>
            </a:extLst>
          </p:cNvPr>
          <p:cNvSpPr txBox="1"/>
          <p:nvPr/>
        </p:nvSpPr>
        <p:spPr>
          <a:xfrm>
            <a:off x="6096000" y="1848301"/>
            <a:ext cx="4427879" cy="707886"/>
          </a:xfrm>
          <a:prstGeom prst="rect">
            <a:avLst/>
          </a:prstGeom>
          <a:noFill/>
        </p:spPr>
        <p:txBody>
          <a:bodyPr wrap="none" rtlCol="0">
            <a:spAutoFit/>
          </a:bodyPr>
          <a:lstStyle/>
          <a:p>
            <a:pPr algn="r"/>
            <a:r>
              <a:rPr lang="en-GB" sz="4000" dirty="0"/>
              <a:t>Float: -0·1101 × 2</a:t>
            </a:r>
            <a:r>
              <a:rPr lang="en-GB" sz="4000" baseline="30000" dirty="0"/>
              <a:t>-100</a:t>
            </a:r>
          </a:p>
        </p:txBody>
      </p:sp>
      <p:sp>
        <p:nvSpPr>
          <p:cNvPr id="13" name="Down Arrow 5">
            <a:extLst>
              <a:ext uri="{FF2B5EF4-FFF2-40B4-BE49-F238E27FC236}">
                <a16:creationId xmlns:a16="http://schemas.microsoft.com/office/drawing/2014/main" id="{99F2F156-542F-4986-A404-343DF96DC31C}"/>
              </a:ext>
            </a:extLst>
          </p:cNvPr>
          <p:cNvSpPr/>
          <p:nvPr/>
        </p:nvSpPr>
        <p:spPr>
          <a:xfrm rot="16200000">
            <a:off x="5352861" y="1780252"/>
            <a:ext cx="464948" cy="87780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Straight Connector 13">
            <a:extLst>
              <a:ext uri="{FF2B5EF4-FFF2-40B4-BE49-F238E27FC236}">
                <a16:creationId xmlns:a16="http://schemas.microsoft.com/office/drawing/2014/main" id="{64345C31-5F08-4826-B570-F8FD2B37D4FD}"/>
              </a:ext>
            </a:extLst>
          </p:cNvPr>
          <p:cNvCxnSpPr>
            <a:cxnSpLocks/>
          </p:cNvCxnSpPr>
          <p:nvPr/>
        </p:nvCxnSpPr>
        <p:spPr>
          <a:xfrm>
            <a:off x="8122689" y="2573096"/>
            <a:ext cx="968148" cy="0"/>
          </a:xfrm>
          <a:prstGeom prst="line">
            <a:avLst/>
          </a:prstGeom>
          <a:ln w="76200">
            <a:solidFill>
              <a:srgbClr val="FF0000"/>
            </a:solidFill>
            <a:headEnd type="none" w="med" len="lg"/>
            <a:tailEnd type="triangle" w="med" len="lg"/>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1076637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Practise 1: 24-bit, 8-bit Exponent</a:t>
            </a:r>
          </a:p>
        </p:txBody>
      </p:sp>
      <p:sp>
        <p:nvSpPr>
          <p:cNvPr id="7" name="TextBox 6"/>
          <p:cNvSpPr txBox="1"/>
          <p:nvPr/>
        </p:nvSpPr>
        <p:spPr>
          <a:xfrm>
            <a:off x="838196" y="1728847"/>
            <a:ext cx="10483383" cy="2308324"/>
          </a:xfrm>
          <a:prstGeom prst="rect">
            <a:avLst/>
          </a:prstGeom>
          <a:noFill/>
        </p:spPr>
        <p:txBody>
          <a:bodyPr wrap="none" rtlCol="0">
            <a:spAutoFit/>
          </a:bodyPr>
          <a:lstStyle/>
          <a:p>
            <a:r>
              <a:rPr lang="en-GB" sz="7200" dirty="0"/>
              <a:t>Value: 11111010·11</a:t>
            </a:r>
          </a:p>
          <a:p>
            <a:r>
              <a:rPr lang="en-GB" sz="7200" dirty="0"/>
              <a:t>Float: 0·1111101011 × 2</a:t>
            </a:r>
            <a:r>
              <a:rPr lang="en-GB" sz="7200" baseline="30000" dirty="0"/>
              <a:t>1000</a:t>
            </a:r>
            <a:endParaRPr lang="en-GB" sz="7200" dirty="0"/>
          </a:p>
        </p:txBody>
      </p:sp>
      <p:graphicFrame>
        <p:nvGraphicFramePr>
          <p:cNvPr id="3" name="Table 2">
            <a:extLst>
              <a:ext uri="{FF2B5EF4-FFF2-40B4-BE49-F238E27FC236}">
                <a16:creationId xmlns:a16="http://schemas.microsoft.com/office/drawing/2014/main" id="{C2D8491A-9435-3839-C255-054B2CDD97E3}"/>
              </a:ext>
            </a:extLst>
          </p:cNvPr>
          <p:cNvGraphicFramePr>
            <a:graphicFrameLocks noGrp="1"/>
          </p:cNvGraphicFramePr>
          <p:nvPr>
            <p:extLst>
              <p:ext uri="{D42A27DB-BD31-4B8C-83A1-F6EECF244321}">
                <p14:modId xmlns:p14="http://schemas.microsoft.com/office/powerpoint/2010/main" val="887543719"/>
              </p:ext>
            </p:extLst>
          </p:nvPr>
        </p:nvGraphicFramePr>
        <p:xfrm>
          <a:off x="841800" y="4528661"/>
          <a:ext cx="10512000" cy="103632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370840">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b="0" dirty="0"/>
                        <a:t>1</a:t>
                      </a:r>
                    </a:p>
                  </a:txBody>
                  <a:tcPr/>
                </a:tc>
                <a:tc>
                  <a:txBody>
                    <a:bodyPr/>
                    <a:lstStyle/>
                    <a:p>
                      <a:pPr algn="ctr"/>
                      <a:r>
                        <a:rPr lang="en-GB" sz="2800" b="0" dirty="0"/>
                        <a:t>0</a:t>
                      </a:r>
                    </a:p>
                  </a:txBody>
                  <a:tcPr/>
                </a:tc>
                <a:tc>
                  <a:txBody>
                    <a:bodyPr/>
                    <a:lstStyle/>
                    <a:p>
                      <a:pPr algn="ctr"/>
                      <a:r>
                        <a:rPr lang="en-GB" sz="2800" b="0" dirty="0"/>
                        <a:t>1</a:t>
                      </a:r>
                    </a:p>
                  </a:txBody>
                  <a:tcPr/>
                </a:tc>
                <a:tc>
                  <a:txBody>
                    <a:bodyPr/>
                    <a:lstStyle/>
                    <a:p>
                      <a:pPr algn="ctr"/>
                      <a:r>
                        <a:rPr lang="en-GB" sz="2800" b="0" dirty="0"/>
                        <a:t>0</a:t>
                      </a:r>
                    </a:p>
                  </a:txBody>
                  <a:tcPr/>
                </a:tc>
                <a:tc>
                  <a:txBody>
                    <a:bodyPr/>
                    <a:lstStyle/>
                    <a:p>
                      <a:pPr algn="ctr"/>
                      <a:r>
                        <a:rPr lang="en-GB" sz="2800" b="0" dirty="0"/>
                        <a:t>1</a:t>
                      </a:r>
                    </a:p>
                  </a:txBody>
                  <a:tcPr/>
                </a:tc>
                <a:tc>
                  <a:txBody>
                    <a:bodyPr/>
                    <a:lstStyle/>
                    <a:p>
                      <a:pPr algn="ctr"/>
                      <a:r>
                        <a:rPr lang="en-GB" sz="2800" b="0" dirty="0"/>
                        <a:t>1</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0" dirty="0"/>
                        <a:t>1</a:t>
                      </a:r>
                    </a:p>
                  </a:txBody>
                  <a:tcPr/>
                </a:tc>
                <a:tc>
                  <a:txBody>
                    <a:bodyPr/>
                    <a:lstStyle/>
                    <a:p>
                      <a:pPr algn="ctr"/>
                      <a:r>
                        <a:rPr lang="en-GB" sz="2800" dirty="0"/>
                        <a:t>0</a:t>
                      </a:r>
                    </a:p>
                  </a:txBody>
                  <a:tcPr/>
                </a:tc>
                <a:tc>
                  <a:txBody>
                    <a:bodyPr/>
                    <a:lstStyle/>
                    <a:p>
                      <a:pPr algn="ctr"/>
                      <a:r>
                        <a:rPr lang="en-GB" sz="2800" dirty="0"/>
                        <a:t>0</a:t>
                      </a:r>
                    </a:p>
                  </a:txBody>
                  <a:tcPr/>
                </a:tc>
                <a:tc>
                  <a:txBody>
                    <a:bodyPr/>
                    <a:lstStyle/>
                    <a:p>
                      <a:pPr algn="ctr"/>
                      <a:r>
                        <a:rPr lang="en-GB" sz="2800" dirty="0"/>
                        <a:t>0</a:t>
                      </a:r>
                    </a:p>
                  </a:txBody>
                  <a:tcPr/>
                </a:tc>
                <a:extLst>
                  <a:ext uri="{0D108BD9-81ED-4DB2-BD59-A6C34878D82A}">
                    <a16:rowId xmlns:a16="http://schemas.microsoft.com/office/drawing/2014/main" val="33728611"/>
                  </a:ext>
                </a:extLst>
              </a:tr>
            </a:tbl>
          </a:graphicData>
        </a:graphic>
      </p:graphicFrame>
    </p:spTree>
    <p:extLst>
      <p:ext uri="{BB962C8B-B14F-4D97-AF65-F5344CB8AC3E}">
        <p14:creationId xmlns:p14="http://schemas.microsoft.com/office/powerpoint/2010/main" val="4228749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left)">
                                      <p:cBhvr>
                                        <p:cTn id="7" dur="20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wipe(left)">
                                      <p:cBhvr>
                                        <p:cTn id="12" dur="30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3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Practise 1: 24-bit, 8-bit Exponent</a:t>
            </a:r>
          </a:p>
        </p:txBody>
      </p:sp>
      <p:sp>
        <p:nvSpPr>
          <p:cNvPr id="7" name="TextBox 6"/>
          <p:cNvSpPr txBox="1"/>
          <p:nvPr/>
        </p:nvSpPr>
        <p:spPr>
          <a:xfrm>
            <a:off x="838196" y="1728847"/>
            <a:ext cx="7625677" cy="2308324"/>
          </a:xfrm>
          <a:prstGeom prst="rect">
            <a:avLst/>
          </a:prstGeom>
          <a:noFill/>
        </p:spPr>
        <p:txBody>
          <a:bodyPr wrap="none" rtlCol="0">
            <a:spAutoFit/>
          </a:bodyPr>
          <a:lstStyle/>
          <a:p>
            <a:r>
              <a:rPr lang="en-GB" sz="7200" dirty="0"/>
              <a:t>Value: 11111010·11</a:t>
            </a:r>
          </a:p>
          <a:p>
            <a:r>
              <a:rPr lang="en-GB" sz="7200" dirty="0"/>
              <a:t>Float:</a:t>
            </a:r>
          </a:p>
        </p:txBody>
      </p:sp>
      <p:graphicFrame>
        <p:nvGraphicFramePr>
          <p:cNvPr id="3" name="Table 2">
            <a:extLst>
              <a:ext uri="{FF2B5EF4-FFF2-40B4-BE49-F238E27FC236}">
                <a16:creationId xmlns:a16="http://schemas.microsoft.com/office/drawing/2014/main" id="{C2D8491A-9435-3839-C255-054B2CDD97E3}"/>
              </a:ext>
            </a:extLst>
          </p:cNvPr>
          <p:cNvGraphicFramePr>
            <a:graphicFrameLocks noGrp="1"/>
          </p:cNvGraphicFramePr>
          <p:nvPr>
            <p:extLst>
              <p:ext uri="{D42A27DB-BD31-4B8C-83A1-F6EECF244321}">
                <p14:modId xmlns:p14="http://schemas.microsoft.com/office/powerpoint/2010/main" val="1743194397"/>
              </p:ext>
            </p:extLst>
          </p:nvPr>
        </p:nvGraphicFramePr>
        <p:xfrm>
          <a:off x="841800" y="4528661"/>
          <a:ext cx="10512000" cy="103632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370840">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extLst>
                  <a:ext uri="{0D108BD9-81ED-4DB2-BD59-A6C34878D82A}">
                    <a16:rowId xmlns:a16="http://schemas.microsoft.com/office/drawing/2014/main" val="33728611"/>
                  </a:ext>
                </a:extLst>
              </a:tr>
            </a:tbl>
          </a:graphicData>
        </a:graphic>
      </p:graphicFrame>
    </p:spTree>
    <p:extLst>
      <p:ext uri="{BB962C8B-B14F-4D97-AF65-F5344CB8AC3E}">
        <p14:creationId xmlns:p14="http://schemas.microsoft.com/office/powerpoint/2010/main" val="1882127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2547A0-88C7-29D0-1307-5BCED1457C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CF40F9-12DF-5CC1-6444-96F6A8C9E14D}"/>
              </a:ext>
            </a:extLst>
          </p:cNvPr>
          <p:cNvSpPr>
            <a:spLocks noGrp="1"/>
          </p:cNvSpPr>
          <p:nvPr>
            <p:ph type="title"/>
          </p:nvPr>
        </p:nvSpPr>
        <p:spPr/>
        <p:txBody>
          <a:bodyPr/>
          <a:lstStyle/>
          <a:p>
            <a:r>
              <a:rPr lang="en-GB"/>
              <a:t>Assessment</a:t>
            </a:r>
          </a:p>
        </p:txBody>
      </p:sp>
      <p:sp>
        <p:nvSpPr>
          <p:cNvPr id="3" name="Text Placeholder 2">
            <a:extLst>
              <a:ext uri="{FF2B5EF4-FFF2-40B4-BE49-F238E27FC236}">
                <a16:creationId xmlns:a16="http://schemas.microsoft.com/office/drawing/2014/main" id="{F2DE83AB-2C48-8ADE-7508-2790A834FFEF}"/>
              </a:ext>
            </a:extLst>
          </p:cNvPr>
          <p:cNvSpPr>
            <a:spLocks noGrp="1"/>
          </p:cNvSpPr>
          <p:nvPr>
            <p:ph type="body" idx="1"/>
          </p:nvPr>
        </p:nvSpPr>
        <p:spPr/>
        <p:txBody>
          <a:bodyPr/>
          <a:lstStyle/>
          <a:p>
            <a:r>
              <a:rPr lang="en-GB" dirty="0"/>
              <a:t>Assignment – 40 Marks</a:t>
            </a:r>
          </a:p>
        </p:txBody>
      </p:sp>
      <p:sp>
        <p:nvSpPr>
          <p:cNvPr id="4" name="Content Placeholder 3">
            <a:extLst>
              <a:ext uri="{FF2B5EF4-FFF2-40B4-BE49-F238E27FC236}">
                <a16:creationId xmlns:a16="http://schemas.microsoft.com/office/drawing/2014/main" id="{00021F32-B7C8-2B86-861F-529D12CF9E8C}"/>
              </a:ext>
            </a:extLst>
          </p:cNvPr>
          <p:cNvSpPr>
            <a:spLocks noGrp="1"/>
          </p:cNvSpPr>
          <p:nvPr>
            <p:ph sz="half" idx="2"/>
          </p:nvPr>
        </p:nvSpPr>
        <p:spPr/>
        <p:txBody>
          <a:bodyPr>
            <a:normAutofit/>
          </a:bodyPr>
          <a:lstStyle/>
          <a:p>
            <a:pPr indent="0">
              <a:tabLst>
                <a:tab pos="3771900" algn="ctr"/>
              </a:tabLst>
            </a:pPr>
            <a:r>
              <a:rPr lang="en-GB" dirty="0"/>
              <a:t>Analysis	3 – 6</a:t>
            </a:r>
          </a:p>
          <a:p>
            <a:pPr indent="0">
              <a:tabLst>
                <a:tab pos="3771900" algn="ctr"/>
              </a:tabLst>
            </a:pPr>
            <a:r>
              <a:rPr lang="en-GB" dirty="0"/>
              <a:t>Design	2 – 7</a:t>
            </a:r>
          </a:p>
          <a:p>
            <a:pPr indent="0">
              <a:tabLst>
                <a:tab pos="3771900" algn="ctr"/>
              </a:tabLst>
            </a:pPr>
            <a:r>
              <a:rPr lang="en-GB" dirty="0"/>
              <a:t>Implementation	22 – 24</a:t>
            </a:r>
          </a:p>
          <a:p>
            <a:pPr indent="0">
              <a:tabLst>
                <a:tab pos="3771900" algn="ctr"/>
              </a:tabLst>
            </a:pPr>
            <a:r>
              <a:rPr lang="en-GB" dirty="0"/>
              <a:t>Testing	3 – 6</a:t>
            </a:r>
          </a:p>
          <a:p>
            <a:pPr indent="0">
              <a:tabLst>
                <a:tab pos="3771900" algn="ctr"/>
              </a:tabLst>
            </a:pPr>
            <a:r>
              <a:rPr lang="en-GB" dirty="0"/>
              <a:t>Evaluation	3 – 6</a:t>
            </a:r>
          </a:p>
          <a:p>
            <a:pPr indent="0">
              <a:tabLst>
                <a:tab pos="3771900" algn="ctr"/>
              </a:tabLst>
            </a:pPr>
            <a:r>
              <a:rPr lang="en-GB" dirty="0"/>
              <a:t>Computer Systems	0</a:t>
            </a:r>
            <a:endParaRPr lang="en-GB" b="1" dirty="0"/>
          </a:p>
        </p:txBody>
      </p:sp>
      <p:sp>
        <p:nvSpPr>
          <p:cNvPr id="5" name="Text Placeholder 4">
            <a:extLst>
              <a:ext uri="{FF2B5EF4-FFF2-40B4-BE49-F238E27FC236}">
                <a16:creationId xmlns:a16="http://schemas.microsoft.com/office/drawing/2014/main" id="{01CD7EDA-AF5A-4C0C-1B99-BFA4129AB6AD}"/>
              </a:ext>
            </a:extLst>
          </p:cNvPr>
          <p:cNvSpPr>
            <a:spLocks noGrp="1"/>
          </p:cNvSpPr>
          <p:nvPr>
            <p:ph type="body" sz="quarter" idx="3"/>
          </p:nvPr>
        </p:nvSpPr>
        <p:spPr/>
        <p:txBody>
          <a:bodyPr/>
          <a:lstStyle/>
          <a:p>
            <a:r>
              <a:rPr lang="en-GB" dirty="0"/>
              <a:t>Question Paper – 80 Marks</a:t>
            </a:r>
          </a:p>
        </p:txBody>
      </p:sp>
      <p:sp>
        <p:nvSpPr>
          <p:cNvPr id="6" name="Content Placeholder 5">
            <a:extLst>
              <a:ext uri="{FF2B5EF4-FFF2-40B4-BE49-F238E27FC236}">
                <a16:creationId xmlns:a16="http://schemas.microsoft.com/office/drawing/2014/main" id="{59E44D69-802E-5AE9-8D1D-6F50E7C5F50A}"/>
              </a:ext>
            </a:extLst>
          </p:cNvPr>
          <p:cNvSpPr>
            <a:spLocks noGrp="1"/>
          </p:cNvSpPr>
          <p:nvPr>
            <p:ph sz="quarter" idx="4"/>
          </p:nvPr>
        </p:nvSpPr>
        <p:spPr/>
        <p:txBody>
          <a:bodyPr>
            <a:normAutofit/>
          </a:bodyPr>
          <a:lstStyle/>
          <a:p>
            <a:pPr indent="0">
              <a:tabLst>
                <a:tab pos="3771900" algn="ctr"/>
              </a:tabLst>
            </a:pPr>
            <a:r>
              <a:rPr lang="en-GB" dirty="0"/>
              <a:t>Analysis	0 – 5</a:t>
            </a:r>
          </a:p>
          <a:p>
            <a:pPr indent="0">
              <a:tabLst>
                <a:tab pos="3771900" algn="ctr"/>
              </a:tabLst>
            </a:pPr>
            <a:r>
              <a:rPr lang="en-GB" dirty="0"/>
              <a:t>Design	20 – 40</a:t>
            </a:r>
          </a:p>
          <a:p>
            <a:pPr indent="0">
              <a:tabLst>
                <a:tab pos="3771900" algn="ctr"/>
              </a:tabLst>
            </a:pPr>
            <a:r>
              <a:rPr lang="en-GB" dirty="0"/>
              <a:t>Implementation	16 – 34</a:t>
            </a:r>
          </a:p>
          <a:p>
            <a:pPr indent="0">
              <a:tabLst>
                <a:tab pos="3771900" algn="ctr"/>
              </a:tabLst>
            </a:pPr>
            <a:r>
              <a:rPr lang="en-GB" dirty="0"/>
              <a:t>Testing	5 – 10</a:t>
            </a:r>
          </a:p>
          <a:p>
            <a:pPr indent="0">
              <a:tabLst>
                <a:tab pos="3771900" algn="ctr"/>
              </a:tabLst>
            </a:pPr>
            <a:r>
              <a:rPr lang="en-GB" dirty="0"/>
              <a:t>Evaluation	0 – 5</a:t>
            </a:r>
          </a:p>
          <a:p>
            <a:pPr indent="0">
              <a:tabLst>
                <a:tab pos="3771900" algn="ctr"/>
              </a:tabLst>
            </a:pPr>
            <a:r>
              <a:rPr lang="en-GB" dirty="0"/>
              <a:t>Computer Systems	10 – 14</a:t>
            </a:r>
            <a:endParaRPr lang="en-GB" b="1" dirty="0"/>
          </a:p>
        </p:txBody>
      </p:sp>
      <p:sp>
        <p:nvSpPr>
          <p:cNvPr id="7" name="TextBox 6">
            <a:extLst>
              <a:ext uri="{FF2B5EF4-FFF2-40B4-BE49-F238E27FC236}">
                <a16:creationId xmlns:a16="http://schemas.microsoft.com/office/drawing/2014/main" id="{2176D600-6369-CA43-BB03-20F2D3E7B2F0}"/>
              </a:ext>
            </a:extLst>
          </p:cNvPr>
          <p:cNvSpPr txBox="1"/>
          <p:nvPr/>
        </p:nvSpPr>
        <p:spPr>
          <a:xfrm>
            <a:off x="3682010" y="6200487"/>
            <a:ext cx="3888180" cy="584775"/>
          </a:xfrm>
          <a:prstGeom prst="rect">
            <a:avLst/>
          </a:prstGeom>
          <a:noFill/>
        </p:spPr>
        <p:txBody>
          <a:bodyPr wrap="none" rtlCol="0">
            <a:spAutoFit/>
          </a:bodyPr>
          <a:lstStyle/>
          <a:p>
            <a:pPr algn="ctr"/>
            <a:r>
              <a:rPr lang="en-GB" sz="3200" b="1" dirty="0">
                <a:solidFill>
                  <a:srgbClr val="FF0000"/>
                </a:solidFill>
              </a:rPr>
              <a:t>Final grade out of 120</a:t>
            </a:r>
          </a:p>
        </p:txBody>
      </p:sp>
    </p:spTree>
    <p:extLst>
      <p:ext uri="{BB962C8B-B14F-4D97-AF65-F5344CB8AC3E}">
        <p14:creationId xmlns:p14="http://schemas.microsoft.com/office/powerpoint/2010/main" val="3678207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1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wipe(left)">
                                      <p:cBhvr>
                                        <p:cTn id="12" dur="1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wipe(left)">
                                      <p:cBhvr>
                                        <p:cTn id="17" dur="1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wipe(left)">
                                      <p:cBhvr>
                                        <p:cTn id="22" dur="1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wipe(left)">
                                      <p:cBhvr>
                                        <p:cTn id="27" dur="1500"/>
                                        <p:tgtEl>
                                          <p:spTgt spid="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wipe(left)">
                                      <p:cBhvr>
                                        <p:cTn id="32" dur="1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Effect transition="in" filter="wipe(left)">
                                      <p:cBhvr>
                                        <p:cTn id="37" dur="1500"/>
                                        <p:tgtEl>
                                          <p:spTgt spid="4">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5">
                                            <p:txEl>
                                              <p:pRg st="0" end="0"/>
                                            </p:txEl>
                                          </p:spTgt>
                                        </p:tgtEl>
                                        <p:attrNameLst>
                                          <p:attrName>style.visibility</p:attrName>
                                        </p:attrNameLst>
                                      </p:cBhvr>
                                      <p:to>
                                        <p:strVal val="visible"/>
                                      </p:to>
                                    </p:set>
                                    <p:animEffect transition="in" filter="wipe(left)">
                                      <p:cBhvr>
                                        <p:cTn id="42" dur="1500"/>
                                        <p:tgtEl>
                                          <p:spTgt spid="5">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6">
                                            <p:txEl>
                                              <p:pRg st="0" end="0"/>
                                            </p:txEl>
                                          </p:spTgt>
                                        </p:tgtEl>
                                        <p:attrNameLst>
                                          <p:attrName>style.visibility</p:attrName>
                                        </p:attrNameLst>
                                      </p:cBhvr>
                                      <p:to>
                                        <p:strVal val="visible"/>
                                      </p:to>
                                    </p:set>
                                    <p:animEffect transition="in" filter="wipe(left)">
                                      <p:cBhvr>
                                        <p:cTn id="47" dur="1500"/>
                                        <p:tgtEl>
                                          <p:spTgt spid="6">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6">
                                            <p:txEl>
                                              <p:pRg st="1" end="1"/>
                                            </p:txEl>
                                          </p:spTgt>
                                        </p:tgtEl>
                                        <p:attrNameLst>
                                          <p:attrName>style.visibility</p:attrName>
                                        </p:attrNameLst>
                                      </p:cBhvr>
                                      <p:to>
                                        <p:strVal val="visible"/>
                                      </p:to>
                                    </p:set>
                                    <p:animEffect transition="in" filter="wipe(left)">
                                      <p:cBhvr>
                                        <p:cTn id="52" dur="1500"/>
                                        <p:tgtEl>
                                          <p:spTgt spid="6">
                                            <p:txEl>
                                              <p:pRg st="1" end="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6">
                                            <p:txEl>
                                              <p:pRg st="2" end="2"/>
                                            </p:txEl>
                                          </p:spTgt>
                                        </p:tgtEl>
                                        <p:attrNameLst>
                                          <p:attrName>style.visibility</p:attrName>
                                        </p:attrNameLst>
                                      </p:cBhvr>
                                      <p:to>
                                        <p:strVal val="visible"/>
                                      </p:to>
                                    </p:set>
                                    <p:animEffect transition="in" filter="wipe(left)">
                                      <p:cBhvr>
                                        <p:cTn id="57" dur="1500"/>
                                        <p:tgtEl>
                                          <p:spTgt spid="6">
                                            <p:txEl>
                                              <p:pRg st="2" end="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6">
                                            <p:txEl>
                                              <p:pRg st="3" end="3"/>
                                            </p:txEl>
                                          </p:spTgt>
                                        </p:tgtEl>
                                        <p:attrNameLst>
                                          <p:attrName>style.visibility</p:attrName>
                                        </p:attrNameLst>
                                      </p:cBhvr>
                                      <p:to>
                                        <p:strVal val="visible"/>
                                      </p:to>
                                    </p:set>
                                    <p:animEffect transition="in" filter="wipe(left)">
                                      <p:cBhvr>
                                        <p:cTn id="62" dur="1500"/>
                                        <p:tgtEl>
                                          <p:spTgt spid="6">
                                            <p:txEl>
                                              <p:pRg st="3" end="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nodeType="clickEffect">
                                  <p:stCondLst>
                                    <p:cond delay="0"/>
                                  </p:stCondLst>
                                  <p:childTnLst>
                                    <p:set>
                                      <p:cBhvr>
                                        <p:cTn id="66" dur="1" fill="hold">
                                          <p:stCondLst>
                                            <p:cond delay="0"/>
                                          </p:stCondLst>
                                        </p:cTn>
                                        <p:tgtEl>
                                          <p:spTgt spid="6">
                                            <p:txEl>
                                              <p:pRg st="4" end="4"/>
                                            </p:txEl>
                                          </p:spTgt>
                                        </p:tgtEl>
                                        <p:attrNameLst>
                                          <p:attrName>style.visibility</p:attrName>
                                        </p:attrNameLst>
                                      </p:cBhvr>
                                      <p:to>
                                        <p:strVal val="visible"/>
                                      </p:to>
                                    </p:set>
                                    <p:animEffect transition="in" filter="wipe(left)">
                                      <p:cBhvr>
                                        <p:cTn id="67" dur="1500"/>
                                        <p:tgtEl>
                                          <p:spTgt spid="6">
                                            <p:txEl>
                                              <p:pRg st="4" end="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nodeType="clickEffect">
                                  <p:stCondLst>
                                    <p:cond delay="0"/>
                                  </p:stCondLst>
                                  <p:childTnLst>
                                    <p:set>
                                      <p:cBhvr>
                                        <p:cTn id="71" dur="1" fill="hold">
                                          <p:stCondLst>
                                            <p:cond delay="0"/>
                                          </p:stCondLst>
                                        </p:cTn>
                                        <p:tgtEl>
                                          <p:spTgt spid="6">
                                            <p:txEl>
                                              <p:pRg st="5" end="5"/>
                                            </p:txEl>
                                          </p:spTgt>
                                        </p:tgtEl>
                                        <p:attrNameLst>
                                          <p:attrName>style.visibility</p:attrName>
                                        </p:attrNameLst>
                                      </p:cBhvr>
                                      <p:to>
                                        <p:strVal val="visible"/>
                                      </p:to>
                                    </p:set>
                                    <p:animEffect transition="in" filter="wipe(left)">
                                      <p:cBhvr>
                                        <p:cTn id="72" dur="1500"/>
                                        <p:tgtEl>
                                          <p:spTgt spid="6">
                                            <p:txEl>
                                              <p:pRg st="5" end="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8" fill="hold" grpId="0" nodeType="clickEffect">
                                  <p:stCondLst>
                                    <p:cond delay="0"/>
                                  </p:stCondLst>
                                  <p:childTnLst>
                                    <p:set>
                                      <p:cBhvr>
                                        <p:cTn id="76" dur="1" fill="hold">
                                          <p:stCondLst>
                                            <p:cond delay="0"/>
                                          </p:stCondLst>
                                        </p:cTn>
                                        <p:tgtEl>
                                          <p:spTgt spid="7"/>
                                        </p:tgtEl>
                                        <p:attrNameLst>
                                          <p:attrName>style.visibility</p:attrName>
                                        </p:attrNameLst>
                                      </p:cBhvr>
                                      <p:to>
                                        <p:strVal val="visible"/>
                                      </p:to>
                                    </p:set>
                                    <p:animEffect transition="in" filter="wipe(left)">
                                      <p:cBhvr>
                                        <p:cTn id="7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uiExpand="1" build="p"/>
      <p:bldP spid="5" grpId="0" build="p"/>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Practise 2: 24-bit, 8-bit Exponent</a:t>
            </a:r>
          </a:p>
        </p:txBody>
      </p:sp>
      <p:sp>
        <p:nvSpPr>
          <p:cNvPr id="7" name="TextBox 6"/>
          <p:cNvSpPr txBox="1"/>
          <p:nvPr/>
        </p:nvSpPr>
        <p:spPr>
          <a:xfrm>
            <a:off x="838196" y="1728847"/>
            <a:ext cx="9412577" cy="2308324"/>
          </a:xfrm>
          <a:prstGeom prst="rect">
            <a:avLst/>
          </a:prstGeom>
          <a:noFill/>
        </p:spPr>
        <p:txBody>
          <a:bodyPr wrap="none" rtlCol="0">
            <a:spAutoFit/>
          </a:bodyPr>
          <a:lstStyle/>
          <a:p>
            <a:r>
              <a:rPr lang="en-GB" sz="7200" dirty="0"/>
              <a:t>Value: -101·00011</a:t>
            </a:r>
          </a:p>
          <a:p>
            <a:r>
              <a:rPr lang="en-GB" sz="7200" dirty="0"/>
              <a:t>Float : -0·10100011 × </a:t>
            </a:r>
            <a:r>
              <a:rPr lang="en-GB" sz="7200" dirty="0">
                <a:solidFill>
                  <a:prstClr val="black"/>
                </a:solidFill>
              </a:rPr>
              <a:t>2</a:t>
            </a:r>
            <a:r>
              <a:rPr lang="en-GB" sz="7200" baseline="30000" dirty="0">
                <a:solidFill>
                  <a:prstClr val="black"/>
                </a:solidFill>
              </a:rPr>
              <a:t>11</a:t>
            </a:r>
            <a:endParaRPr lang="en-GB" sz="7200" dirty="0"/>
          </a:p>
        </p:txBody>
      </p:sp>
      <p:graphicFrame>
        <p:nvGraphicFramePr>
          <p:cNvPr id="3" name="Table 2">
            <a:extLst>
              <a:ext uri="{FF2B5EF4-FFF2-40B4-BE49-F238E27FC236}">
                <a16:creationId xmlns:a16="http://schemas.microsoft.com/office/drawing/2014/main" id="{3257FD4D-A178-E2C6-FE7D-7CA189FF1623}"/>
              </a:ext>
            </a:extLst>
          </p:cNvPr>
          <p:cNvGraphicFramePr>
            <a:graphicFrameLocks noGrp="1"/>
          </p:cNvGraphicFramePr>
          <p:nvPr>
            <p:extLst>
              <p:ext uri="{D42A27DB-BD31-4B8C-83A1-F6EECF244321}">
                <p14:modId xmlns:p14="http://schemas.microsoft.com/office/powerpoint/2010/main" val="2051953596"/>
              </p:ext>
            </p:extLst>
          </p:nvPr>
        </p:nvGraphicFramePr>
        <p:xfrm>
          <a:off x="838196" y="4528661"/>
          <a:ext cx="10512000" cy="103632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370840">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b="0" dirty="0"/>
                        <a:t>0</a:t>
                      </a:r>
                    </a:p>
                  </a:txBody>
                  <a:tcPr/>
                </a:tc>
                <a:tc>
                  <a:txBody>
                    <a:bodyPr/>
                    <a:lstStyle/>
                    <a:p>
                      <a:pPr algn="ctr"/>
                      <a:r>
                        <a:rPr lang="en-GB" sz="2800" b="0" dirty="0"/>
                        <a:t>0</a:t>
                      </a:r>
                    </a:p>
                  </a:txBody>
                  <a:tcPr/>
                </a:tc>
                <a:tc>
                  <a:txBody>
                    <a:bodyPr/>
                    <a:lstStyle/>
                    <a:p>
                      <a:pPr algn="ctr"/>
                      <a:r>
                        <a:rPr lang="en-GB" sz="2800" b="0" dirty="0"/>
                        <a:t>1</a:t>
                      </a:r>
                    </a:p>
                  </a:txBody>
                  <a:tcPr/>
                </a:tc>
                <a:tc>
                  <a:txBody>
                    <a:bodyPr/>
                    <a:lstStyle/>
                    <a:p>
                      <a:pPr algn="ctr"/>
                      <a:r>
                        <a:rPr lang="en-GB" sz="2800" b="0" dirty="0"/>
                        <a:t>1</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dirty="0"/>
                        <a:t>1</a:t>
                      </a:r>
                    </a:p>
                  </a:txBody>
                  <a:tcPr/>
                </a:tc>
                <a:tc>
                  <a:txBody>
                    <a:bodyPr/>
                    <a:lstStyle/>
                    <a:p>
                      <a:pPr algn="ctr"/>
                      <a:r>
                        <a:rPr lang="en-GB" sz="2800" dirty="0"/>
                        <a:t>1</a:t>
                      </a:r>
                    </a:p>
                  </a:txBody>
                  <a:tcPr/>
                </a:tc>
                <a:extLst>
                  <a:ext uri="{0D108BD9-81ED-4DB2-BD59-A6C34878D82A}">
                    <a16:rowId xmlns:a16="http://schemas.microsoft.com/office/drawing/2014/main" val="33728611"/>
                  </a:ext>
                </a:extLst>
              </a:tr>
            </a:tbl>
          </a:graphicData>
        </a:graphic>
      </p:graphicFrame>
    </p:spTree>
    <p:extLst>
      <p:ext uri="{BB962C8B-B14F-4D97-AF65-F5344CB8AC3E}">
        <p14:creationId xmlns:p14="http://schemas.microsoft.com/office/powerpoint/2010/main" val="1536509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left)">
                                      <p:cBhvr>
                                        <p:cTn id="7" dur="20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wipe(left)">
                                      <p:cBhvr>
                                        <p:cTn id="12" dur="30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3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Practise 2: 24-bit, 8-bit Exponent</a:t>
            </a:r>
          </a:p>
        </p:txBody>
      </p:sp>
      <p:sp>
        <p:nvSpPr>
          <p:cNvPr id="7" name="TextBox 6"/>
          <p:cNvSpPr txBox="1"/>
          <p:nvPr/>
        </p:nvSpPr>
        <p:spPr>
          <a:xfrm>
            <a:off x="838196" y="1728847"/>
            <a:ext cx="6971652" cy="2308324"/>
          </a:xfrm>
          <a:prstGeom prst="rect">
            <a:avLst/>
          </a:prstGeom>
          <a:noFill/>
        </p:spPr>
        <p:txBody>
          <a:bodyPr wrap="none" rtlCol="0">
            <a:spAutoFit/>
          </a:bodyPr>
          <a:lstStyle/>
          <a:p>
            <a:r>
              <a:rPr lang="en-GB" sz="7200" dirty="0"/>
              <a:t>Value: -101·00011</a:t>
            </a:r>
          </a:p>
          <a:p>
            <a:r>
              <a:rPr lang="en-GB" sz="7200" dirty="0"/>
              <a:t>Float : </a:t>
            </a:r>
          </a:p>
        </p:txBody>
      </p:sp>
      <p:graphicFrame>
        <p:nvGraphicFramePr>
          <p:cNvPr id="3" name="Table 2">
            <a:extLst>
              <a:ext uri="{FF2B5EF4-FFF2-40B4-BE49-F238E27FC236}">
                <a16:creationId xmlns:a16="http://schemas.microsoft.com/office/drawing/2014/main" id="{3257FD4D-A178-E2C6-FE7D-7CA189FF1623}"/>
              </a:ext>
            </a:extLst>
          </p:cNvPr>
          <p:cNvGraphicFramePr>
            <a:graphicFrameLocks noGrp="1"/>
          </p:cNvGraphicFramePr>
          <p:nvPr>
            <p:extLst>
              <p:ext uri="{D42A27DB-BD31-4B8C-83A1-F6EECF244321}">
                <p14:modId xmlns:p14="http://schemas.microsoft.com/office/powerpoint/2010/main" val="964047900"/>
              </p:ext>
            </p:extLst>
          </p:nvPr>
        </p:nvGraphicFramePr>
        <p:xfrm>
          <a:off x="838196" y="4528661"/>
          <a:ext cx="10512000" cy="103632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370840">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dirty="0"/>
                    </a:p>
                  </a:txBody>
                  <a:tcPr/>
                </a:tc>
                <a:tc>
                  <a:txBody>
                    <a:bodyPr/>
                    <a:lstStyle/>
                    <a:p>
                      <a:pPr algn="ctr"/>
                      <a:endParaRPr lang="en-GB" sz="2800" dirty="0"/>
                    </a:p>
                  </a:txBody>
                  <a:tcPr/>
                </a:tc>
                <a:extLst>
                  <a:ext uri="{0D108BD9-81ED-4DB2-BD59-A6C34878D82A}">
                    <a16:rowId xmlns:a16="http://schemas.microsoft.com/office/drawing/2014/main" val="33728611"/>
                  </a:ext>
                </a:extLst>
              </a:tr>
            </a:tbl>
          </a:graphicData>
        </a:graphic>
      </p:graphicFrame>
    </p:spTree>
    <p:extLst>
      <p:ext uri="{BB962C8B-B14F-4D97-AF65-F5344CB8AC3E}">
        <p14:creationId xmlns:p14="http://schemas.microsoft.com/office/powerpoint/2010/main" val="41981422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Practise 3: 24-bit, 8-bit Exponent</a:t>
            </a:r>
          </a:p>
        </p:txBody>
      </p:sp>
      <p:sp>
        <p:nvSpPr>
          <p:cNvPr id="7" name="TextBox 6"/>
          <p:cNvSpPr txBox="1"/>
          <p:nvPr/>
        </p:nvSpPr>
        <p:spPr>
          <a:xfrm>
            <a:off x="838196" y="1728847"/>
            <a:ext cx="7915372" cy="2308324"/>
          </a:xfrm>
          <a:prstGeom prst="rect">
            <a:avLst/>
          </a:prstGeom>
          <a:noFill/>
        </p:spPr>
        <p:txBody>
          <a:bodyPr wrap="none" rtlCol="0">
            <a:spAutoFit/>
          </a:bodyPr>
          <a:lstStyle/>
          <a:p>
            <a:r>
              <a:rPr lang="en-GB" sz="7200" dirty="0"/>
              <a:t>Value: 0·0010101</a:t>
            </a:r>
          </a:p>
          <a:p>
            <a:r>
              <a:rPr lang="en-GB" sz="7200" dirty="0"/>
              <a:t>Float : 0·10101 </a:t>
            </a:r>
            <a:r>
              <a:rPr lang="en-GB" sz="7200" dirty="0">
                <a:solidFill>
                  <a:prstClr val="black"/>
                </a:solidFill>
              </a:rPr>
              <a:t>× 2</a:t>
            </a:r>
            <a:r>
              <a:rPr lang="en-GB" sz="7200" baseline="30000" dirty="0">
                <a:solidFill>
                  <a:prstClr val="black"/>
                </a:solidFill>
              </a:rPr>
              <a:t>-10</a:t>
            </a:r>
            <a:endParaRPr lang="en-GB" sz="7200" dirty="0"/>
          </a:p>
        </p:txBody>
      </p:sp>
      <p:graphicFrame>
        <p:nvGraphicFramePr>
          <p:cNvPr id="3" name="Table 2">
            <a:extLst>
              <a:ext uri="{FF2B5EF4-FFF2-40B4-BE49-F238E27FC236}">
                <a16:creationId xmlns:a16="http://schemas.microsoft.com/office/drawing/2014/main" id="{32F9636B-B22E-BE07-916A-90AA513EA6A8}"/>
              </a:ext>
            </a:extLst>
          </p:cNvPr>
          <p:cNvGraphicFramePr>
            <a:graphicFrameLocks noGrp="1"/>
          </p:cNvGraphicFramePr>
          <p:nvPr>
            <p:extLst>
              <p:ext uri="{D42A27DB-BD31-4B8C-83A1-F6EECF244321}">
                <p14:modId xmlns:p14="http://schemas.microsoft.com/office/powerpoint/2010/main" val="1850812837"/>
              </p:ext>
            </p:extLst>
          </p:nvPr>
        </p:nvGraphicFramePr>
        <p:xfrm>
          <a:off x="841800" y="4551521"/>
          <a:ext cx="10512000" cy="103632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370840">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dirty="0"/>
                        <a:t>1</a:t>
                      </a:r>
                    </a:p>
                  </a:txBody>
                  <a:tcPr/>
                </a:tc>
                <a:tc>
                  <a:txBody>
                    <a:bodyPr/>
                    <a:lstStyle/>
                    <a:p>
                      <a:pPr algn="ctr"/>
                      <a:r>
                        <a:rPr lang="en-GB" sz="2800" dirty="0"/>
                        <a:t>0</a:t>
                      </a:r>
                    </a:p>
                  </a:txBody>
                  <a:tcPr/>
                </a:tc>
                <a:tc>
                  <a:txBody>
                    <a:bodyPr/>
                    <a:lstStyle/>
                    <a:p>
                      <a:pPr algn="ctr"/>
                      <a:r>
                        <a:rPr lang="en-GB" sz="2800" b="0" dirty="0"/>
                        <a:t>1</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1" dirty="0">
                          <a:solidFill>
                            <a:srgbClr val="7030A0"/>
                          </a:solidFill>
                        </a:rPr>
                        <a:t>0</a:t>
                      </a:r>
                    </a:p>
                  </a:txBody>
                  <a:tcPr/>
                </a:tc>
                <a:tc>
                  <a:txBody>
                    <a:bodyPr/>
                    <a:lstStyle/>
                    <a:p>
                      <a:pPr algn="ctr"/>
                      <a:r>
                        <a:rPr lang="en-GB" sz="2800" b="0" dirty="0"/>
                        <a:t>1</a:t>
                      </a:r>
                    </a:p>
                  </a:txBody>
                  <a:tcPr/>
                </a:tc>
                <a:tc>
                  <a:txBody>
                    <a:bodyPr/>
                    <a:lstStyle/>
                    <a:p>
                      <a:pPr algn="ctr"/>
                      <a:r>
                        <a:rPr lang="en-GB" sz="2800" b="0" dirty="0"/>
                        <a:t>1</a:t>
                      </a:r>
                    </a:p>
                  </a:txBody>
                  <a:tcPr/>
                </a:tc>
                <a:tc>
                  <a:txBody>
                    <a:bodyPr/>
                    <a:lstStyle/>
                    <a:p>
                      <a:pPr algn="ctr"/>
                      <a:r>
                        <a:rPr lang="en-GB" sz="2800" b="0" dirty="0"/>
                        <a:t>1</a:t>
                      </a:r>
                    </a:p>
                  </a:txBody>
                  <a:tcPr/>
                </a:tc>
                <a:tc>
                  <a:txBody>
                    <a:bodyPr/>
                    <a:lstStyle/>
                    <a:p>
                      <a:pPr algn="ctr"/>
                      <a:r>
                        <a:rPr lang="en-GB" sz="2800" b="0" dirty="0"/>
                        <a:t>1</a:t>
                      </a:r>
                    </a:p>
                  </a:txBody>
                  <a:tcPr/>
                </a:tc>
                <a:tc>
                  <a:txBody>
                    <a:bodyPr/>
                    <a:lstStyle/>
                    <a:p>
                      <a:pPr algn="ctr"/>
                      <a:r>
                        <a:rPr lang="en-GB" sz="2800" b="0" dirty="0"/>
                        <a:t>1</a:t>
                      </a:r>
                    </a:p>
                  </a:txBody>
                  <a:tcPr/>
                </a:tc>
                <a:tc>
                  <a:txBody>
                    <a:bodyPr/>
                    <a:lstStyle/>
                    <a:p>
                      <a:pPr algn="ctr"/>
                      <a:r>
                        <a:rPr lang="en-GB" sz="2800" dirty="0"/>
                        <a:t>1</a:t>
                      </a:r>
                    </a:p>
                  </a:txBody>
                  <a:tcPr/>
                </a:tc>
                <a:tc>
                  <a:txBody>
                    <a:bodyPr/>
                    <a:lstStyle/>
                    <a:p>
                      <a:pPr algn="ctr"/>
                      <a:r>
                        <a:rPr lang="en-GB" sz="2800" dirty="0"/>
                        <a:t>1</a:t>
                      </a:r>
                    </a:p>
                  </a:txBody>
                  <a:tcPr/>
                </a:tc>
                <a:tc>
                  <a:txBody>
                    <a:bodyPr/>
                    <a:lstStyle/>
                    <a:p>
                      <a:pPr algn="ctr"/>
                      <a:r>
                        <a:rPr lang="en-GB" sz="2800" dirty="0"/>
                        <a:t>0</a:t>
                      </a:r>
                    </a:p>
                  </a:txBody>
                  <a:tcPr/>
                </a:tc>
                <a:extLst>
                  <a:ext uri="{0D108BD9-81ED-4DB2-BD59-A6C34878D82A}">
                    <a16:rowId xmlns:a16="http://schemas.microsoft.com/office/drawing/2014/main" val="33728611"/>
                  </a:ext>
                </a:extLst>
              </a:tr>
            </a:tbl>
          </a:graphicData>
        </a:graphic>
      </p:graphicFrame>
    </p:spTree>
    <p:extLst>
      <p:ext uri="{BB962C8B-B14F-4D97-AF65-F5344CB8AC3E}">
        <p14:creationId xmlns:p14="http://schemas.microsoft.com/office/powerpoint/2010/main" val="1854589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left)">
                                      <p:cBhvr>
                                        <p:cTn id="7" dur="20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wipe(left)">
                                      <p:cBhvr>
                                        <p:cTn id="12" dur="30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3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Practise 3: 24-bit, 8-bit Exponent</a:t>
            </a:r>
          </a:p>
        </p:txBody>
      </p:sp>
      <p:sp>
        <p:nvSpPr>
          <p:cNvPr id="7" name="TextBox 6"/>
          <p:cNvSpPr txBox="1"/>
          <p:nvPr/>
        </p:nvSpPr>
        <p:spPr>
          <a:xfrm>
            <a:off x="838196" y="1728847"/>
            <a:ext cx="6689524" cy="2308324"/>
          </a:xfrm>
          <a:prstGeom prst="rect">
            <a:avLst/>
          </a:prstGeom>
          <a:noFill/>
        </p:spPr>
        <p:txBody>
          <a:bodyPr wrap="none" rtlCol="0">
            <a:spAutoFit/>
          </a:bodyPr>
          <a:lstStyle/>
          <a:p>
            <a:r>
              <a:rPr lang="en-GB" sz="7200" dirty="0"/>
              <a:t>Value: 0·0010101</a:t>
            </a:r>
          </a:p>
          <a:p>
            <a:r>
              <a:rPr lang="en-GB" sz="7200" dirty="0"/>
              <a:t>Float :</a:t>
            </a:r>
          </a:p>
        </p:txBody>
      </p:sp>
      <p:graphicFrame>
        <p:nvGraphicFramePr>
          <p:cNvPr id="3" name="Table 2">
            <a:extLst>
              <a:ext uri="{FF2B5EF4-FFF2-40B4-BE49-F238E27FC236}">
                <a16:creationId xmlns:a16="http://schemas.microsoft.com/office/drawing/2014/main" id="{32F9636B-B22E-BE07-916A-90AA513EA6A8}"/>
              </a:ext>
            </a:extLst>
          </p:cNvPr>
          <p:cNvGraphicFramePr>
            <a:graphicFrameLocks noGrp="1"/>
          </p:cNvGraphicFramePr>
          <p:nvPr>
            <p:extLst>
              <p:ext uri="{D42A27DB-BD31-4B8C-83A1-F6EECF244321}">
                <p14:modId xmlns:p14="http://schemas.microsoft.com/office/powerpoint/2010/main" val="2249246729"/>
              </p:ext>
            </p:extLst>
          </p:nvPr>
        </p:nvGraphicFramePr>
        <p:xfrm>
          <a:off x="841800" y="4551521"/>
          <a:ext cx="10512000" cy="103632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370840">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b="0"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1"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b="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extLst>
                  <a:ext uri="{0D108BD9-81ED-4DB2-BD59-A6C34878D82A}">
                    <a16:rowId xmlns:a16="http://schemas.microsoft.com/office/drawing/2014/main" val="33728611"/>
                  </a:ext>
                </a:extLst>
              </a:tr>
            </a:tbl>
          </a:graphicData>
        </a:graphic>
      </p:graphicFrame>
    </p:spTree>
    <p:extLst>
      <p:ext uri="{BB962C8B-B14F-4D97-AF65-F5344CB8AC3E}">
        <p14:creationId xmlns:p14="http://schemas.microsoft.com/office/powerpoint/2010/main" val="35634021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Precision &amp; Range</a:t>
            </a:r>
          </a:p>
        </p:txBody>
      </p:sp>
      <p:graphicFrame>
        <p:nvGraphicFramePr>
          <p:cNvPr id="3" name="Table 2"/>
          <p:cNvGraphicFramePr>
            <a:graphicFrameLocks noGrp="1"/>
          </p:cNvGraphicFramePr>
          <p:nvPr>
            <p:extLst>
              <p:ext uri="{D42A27DB-BD31-4B8C-83A1-F6EECF244321}">
                <p14:modId xmlns:p14="http://schemas.microsoft.com/office/powerpoint/2010/main" val="2651930743"/>
              </p:ext>
            </p:extLst>
          </p:nvPr>
        </p:nvGraphicFramePr>
        <p:xfrm>
          <a:off x="838200" y="5103743"/>
          <a:ext cx="10512000" cy="51816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703284179"/>
              </p:ext>
            </p:extLst>
          </p:nvPr>
        </p:nvGraphicFramePr>
        <p:xfrm>
          <a:off x="838200" y="2672780"/>
          <a:ext cx="10512000" cy="51816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bl>
          </a:graphicData>
        </a:graphic>
      </p:graphicFrame>
      <p:cxnSp>
        <p:nvCxnSpPr>
          <p:cNvPr id="5" name="Straight Connector 4"/>
          <p:cNvCxnSpPr/>
          <p:nvPr/>
        </p:nvCxnSpPr>
        <p:spPr>
          <a:xfrm>
            <a:off x="977899" y="4871086"/>
            <a:ext cx="6840000" cy="0"/>
          </a:xfrm>
          <a:prstGeom prst="line">
            <a:avLst/>
          </a:prstGeom>
          <a:ln w="76200">
            <a:solidFill>
              <a:srgbClr val="FF0000"/>
            </a:solidFill>
            <a:headEnd type="none" w="med" len="med"/>
            <a:tailEnd type="triangle" w="med" len="med"/>
          </a:ln>
        </p:spPr>
        <p:style>
          <a:lnRef idx="1">
            <a:schemeClr val="accent2"/>
          </a:lnRef>
          <a:fillRef idx="0">
            <a:schemeClr val="accent2"/>
          </a:fillRef>
          <a:effectRef idx="0">
            <a:schemeClr val="accent2"/>
          </a:effectRef>
          <a:fontRef idx="minor">
            <a:schemeClr val="tx1"/>
          </a:fontRef>
        </p:style>
      </p:cxnSp>
      <p:cxnSp>
        <p:nvCxnSpPr>
          <p:cNvPr id="6" name="Straight Connector 5"/>
          <p:cNvCxnSpPr/>
          <p:nvPr/>
        </p:nvCxnSpPr>
        <p:spPr>
          <a:xfrm>
            <a:off x="7954038" y="4871086"/>
            <a:ext cx="3312000" cy="0"/>
          </a:xfrm>
          <a:prstGeom prst="line">
            <a:avLst/>
          </a:prstGeom>
          <a:ln w="76200">
            <a:solidFill>
              <a:srgbClr val="FF0000"/>
            </a:solidFill>
            <a:prstDash val="dash"/>
            <a:headEnd type="triangle" w="med" len="med"/>
            <a:tailEnd type="none" w="med" len="med"/>
          </a:ln>
        </p:spPr>
        <p:style>
          <a:lnRef idx="1">
            <a:schemeClr val="accent2"/>
          </a:lnRef>
          <a:fillRef idx="0">
            <a:schemeClr val="accent2"/>
          </a:fillRef>
          <a:effectRef idx="0">
            <a:schemeClr val="accent2"/>
          </a:effectRef>
          <a:fontRef idx="minor">
            <a:schemeClr val="tx1"/>
          </a:fontRef>
        </p:style>
      </p:cxnSp>
      <p:sp>
        <p:nvSpPr>
          <p:cNvPr id="7" name="TextBox 6"/>
          <p:cNvSpPr txBox="1"/>
          <p:nvPr/>
        </p:nvSpPr>
        <p:spPr>
          <a:xfrm>
            <a:off x="1055173" y="3859822"/>
            <a:ext cx="3073918" cy="523220"/>
          </a:xfrm>
          <a:prstGeom prst="rect">
            <a:avLst/>
          </a:prstGeom>
          <a:noFill/>
        </p:spPr>
        <p:txBody>
          <a:bodyPr wrap="none" rtlCol="0">
            <a:spAutoFit/>
          </a:bodyPr>
          <a:lstStyle/>
          <a:p>
            <a:r>
              <a:rPr lang="en-GB" sz="2800" b="1" dirty="0">
                <a:solidFill>
                  <a:srgbClr val="7030A0"/>
                </a:solidFill>
              </a:rPr>
              <a:t>Mantissa: </a:t>
            </a:r>
            <a:r>
              <a:rPr lang="en-GB" sz="2800" b="1" dirty="0">
                <a:solidFill>
                  <a:srgbClr val="FF0000"/>
                </a:solidFill>
              </a:rPr>
              <a:t>Precision</a:t>
            </a:r>
          </a:p>
        </p:txBody>
      </p:sp>
      <p:sp>
        <p:nvSpPr>
          <p:cNvPr id="8" name="TextBox 7"/>
          <p:cNvSpPr txBox="1"/>
          <p:nvPr/>
        </p:nvSpPr>
        <p:spPr>
          <a:xfrm>
            <a:off x="8428995" y="3859822"/>
            <a:ext cx="2697405" cy="523220"/>
          </a:xfrm>
          <a:prstGeom prst="rect">
            <a:avLst/>
          </a:prstGeom>
          <a:noFill/>
        </p:spPr>
        <p:txBody>
          <a:bodyPr wrap="none" rtlCol="0">
            <a:spAutoFit/>
          </a:bodyPr>
          <a:lstStyle/>
          <a:p>
            <a:pPr algn="r"/>
            <a:r>
              <a:rPr lang="en-GB" sz="2800" b="1" dirty="0">
                <a:solidFill>
                  <a:srgbClr val="7030A0"/>
                </a:solidFill>
              </a:rPr>
              <a:t>Exponent: </a:t>
            </a:r>
            <a:r>
              <a:rPr lang="en-GB" sz="2800" b="1" dirty="0">
                <a:solidFill>
                  <a:srgbClr val="FF0000"/>
                </a:solidFill>
              </a:rPr>
              <a:t>Range</a:t>
            </a:r>
          </a:p>
        </p:txBody>
      </p:sp>
      <p:cxnSp>
        <p:nvCxnSpPr>
          <p:cNvPr id="9" name="Straight Connector 8"/>
          <p:cNvCxnSpPr/>
          <p:nvPr/>
        </p:nvCxnSpPr>
        <p:spPr>
          <a:xfrm>
            <a:off x="1012189" y="3429879"/>
            <a:ext cx="8496000" cy="0"/>
          </a:xfrm>
          <a:prstGeom prst="line">
            <a:avLst/>
          </a:prstGeom>
          <a:ln w="76200">
            <a:solidFill>
              <a:srgbClr val="FF0000"/>
            </a:solidFill>
            <a:headEnd type="none" w="med" len="med"/>
            <a:tailEnd type="triangle" w="med" len="med"/>
          </a:ln>
        </p:spPr>
        <p:style>
          <a:lnRef idx="1">
            <a:schemeClr val="accent2"/>
          </a:lnRef>
          <a:fillRef idx="0">
            <a:schemeClr val="accent2"/>
          </a:fillRef>
          <a:effectRef idx="0">
            <a:schemeClr val="accent2"/>
          </a:effectRef>
          <a:fontRef idx="minor">
            <a:schemeClr val="tx1"/>
          </a:fontRef>
        </p:style>
      </p:cxnSp>
      <p:cxnSp>
        <p:nvCxnSpPr>
          <p:cNvPr id="10" name="Straight Connector 9"/>
          <p:cNvCxnSpPr/>
          <p:nvPr/>
        </p:nvCxnSpPr>
        <p:spPr>
          <a:xfrm>
            <a:off x="9731076" y="3429879"/>
            <a:ext cx="1512000" cy="0"/>
          </a:xfrm>
          <a:prstGeom prst="line">
            <a:avLst/>
          </a:prstGeom>
          <a:ln w="76200">
            <a:solidFill>
              <a:srgbClr val="FF0000"/>
            </a:solidFill>
            <a:prstDash val="dash"/>
            <a:headEnd type="triangle" w="med" len="med"/>
            <a:tailEnd type="none" w="med" len="med"/>
          </a:ln>
        </p:spPr>
        <p:style>
          <a:lnRef idx="1">
            <a:schemeClr val="accent2"/>
          </a:lnRef>
          <a:fillRef idx="0">
            <a:schemeClr val="accent2"/>
          </a:fillRef>
          <a:effectRef idx="0">
            <a:schemeClr val="accent2"/>
          </a:effectRef>
          <a:fontRef idx="minor">
            <a:schemeClr val="tx1"/>
          </a:fontRef>
        </p:style>
      </p:cxnSp>
      <p:sp>
        <p:nvSpPr>
          <p:cNvPr id="12" name="TextBox 11"/>
          <p:cNvSpPr txBox="1"/>
          <p:nvPr/>
        </p:nvSpPr>
        <p:spPr>
          <a:xfrm>
            <a:off x="8612658" y="5785786"/>
            <a:ext cx="2737541" cy="523220"/>
          </a:xfrm>
          <a:prstGeom prst="rect">
            <a:avLst/>
          </a:prstGeom>
          <a:noFill/>
        </p:spPr>
        <p:txBody>
          <a:bodyPr wrap="square" rtlCol="0">
            <a:spAutoFit/>
          </a:bodyPr>
          <a:lstStyle/>
          <a:p>
            <a:pPr algn="r"/>
            <a:r>
              <a:rPr lang="en-GB" sz="2800" dirty="0"/>
              <a:t>Range: -2</a:t>
            </a:r>
            <a:r>
              <a:rPr lang="en-GB" sz="2800" baseline="30000" dirty="0"/>
              <a:t>7</a:t>
            </a:r>
            <a:r>
              <a:rPr lang="en-GB" sz="2800" dirty="0"/>
              <a:t> to 2</a:t>
            </a:r>
            <a:r>
              <a:rPr lang="en-GB" sz="2800" baseline="30000" dirty="0"/>
              <a:t>7</a:t>
            </a:r>
            <a:r>
              <a:rPr lang="en-GB" sz="2800" dirty="0"/>
              <a:t>-1</a:t>
            </a:r>
            <a:endParaRPr lang="en-GB" sz="2800" baseline="30000" dirty="0"/>
          </a:p>
        </p:txBody>
      </p:sp>
      <p:sp>
        <p:nvSpPr>
          <p:cNvPr id="13" name="TextBox 12"/>
          <p:cNvSpPr txBox="1"/>
          <p:nvPr/>
        </p:nvSpPr>
        <p:spPr>
          <a:xfrm>
            <a:off x="8612657" y="1999618"/>
            <a:ext cx="2737541" cy="523220"/>
          </a:xfrm>
          <a:prstGeom prst="rect">
            <a:avLst/>
          </a:prstGeom>
          <a:noFill/>
        </p:spPr>
        <p:txBody>
          <a:bodyPr wrap="square" rtlCol="0">
            <a:spAutoFit/>
          </a:bodyPr>
          <a:lstStyle/>
          <a:p>
            <a:pPr algn="r"/>
            <a:r>
              <a:rPr lang="en-GB" sz="2800" dirty="0"/>
              <a:t>Range: -2</a:t>
            </a:r>
            <a:r>
              <a:rPr lang="en-GB" sz="2800" baseline="30000" dirty="0"/>
              <a:t>3</a:t>
            </a:r>
            <a:r>
              <a:rPr lang="en-GB" sz="2800" dirty="0"/>
              <a:t> to 2</a:t>
            </a:r>
            <a:r>
              <a:rPr lang="en-GB" sz="2800" baseline="30000" dirty="0"/>
              <a:t>3</a:t>
            </a:r>
            <a:r>
              <a:rPr lang="en-GB" sz="2800" dirty="0"/>
              <a:t>-1</a:t>
            </a:r>
            <a:endParaRPr lang="en-GB" sz="2800" baseline="30000" dirty="0"/>
          </a:p>
        </p:txBody>
      </p:sp>
      <p:sp>
        <p:nvSpPr>
          <p:cNvPr id="14" name="TextBox 13">
            <a:extLst>
              <a:ext uri="{FF2B5EF4-FFF2-40B4-BE49-F238E27FC236}">
                <a16:creationId xmlns:a16="http://schemas.microsoft.com/office/drawing/2014/main" id="{985982D0-99F2-4C12-914F-9D8FF10E301D}"/>
              </a:ext>
            </a:extLst>
          </p:cNvPr>
          <p:cNvSpPr txBox="1"/>
          <p:nvPr/>
        </p:nvSpPr>
        <p:spPr>
          <a:xfrm>
            <a:off x="1236153" y="1999618"/>
            <a:ext cx="4279120" cy="523220"/>
          </a:xfrm>
          <a:prstGeom prst="rect">
            <a:avLst/>
          </a:prstGeom>
          <a:noFill/>
        </p:spPr>
        <p:txBody>
          <a:bodyPr wrap="none" rtlCol="0">
            <a:spAutoFit/>
          </a:bodyPr>
          <a:lstStyle/>
          <a:p>
            <a:r>
              <a:rPr lang="en-GB" sz="2800" dirty="0">
                <a:solidFill>
                  <a:srgbClr val="7030A0"/>
                </a:solidFill>
              </a:rPr>
              <a:t>More precision / Less Range</a:t>
            </a:r>
          </a:p>
        </p:txBody>
      </p:sp>
      <p:sp>
        <p:nvSpPr>
          <p:cNvPr id="15" name="TextBox 14">
            <a:extLst>
              <a:ext uri="{FF2B5EF4-FFF2-40B4-BE49-F238E27FC236}">
                <a16:creationId xmlns:a16="http://schemas.microsoft.com/office/drawing/2014/main" id="{6EFC6383-B497-4ACA-9BA3-1909DB13E95D}"/>
              </a:ext>
            </a:extLst>
          </p:cNvPr>
          <p:cNvSpPr txBox="1"/>
          <p:nvPr/>
        </p:nvSpPr>
        <p:spPr>
          <a:xfrm>
            <a:off x="1275106" y="5785786"/>
            <a:ext cx="4201215" cy="523220"/>
          </a:xfrm>
          <a:prstGeom prst="rect">
            <a:avLst/>
          </a:prstGeom>
          <a:noFill/>
        </p:spPr>
        <p:txBody>
          <a:bodyPr wrap="none" rtlCol="0">
            <a:spAutoFit/>
          </a:bodyPr>
          <a:lstStyle/>
          <a:p>
            <a:r>
              <a:rPr lang="en-GB" sz="2800" dirty="0">
                <a:solidFill>
                  <a:srgbClr val="7030A0"/>
                </a:solidFill>
              </a:rPr>
              <a:t>Less precision / More range</a:t>
            </a:r>
          </a:p>
        </p:txBody>
      </p:sp>
    </p:spTree>
    <p:extLst>
      <p:ext uri="{BB962C8B-B14F-4D97-AF65-F5344CB8AC3E}">
        <p14:creationId xmlns:p14="http://schemas.microsoft.com/office/powerpoint/2010/main" val="505100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500"/>
                                        <p:tgtEl>
                                          <p:spTgt spid="4"/>
                                        </p:tgtEl>
                                      </p:cBhvr>
                                    </p:animEffect>
                                  </p:childTnLst>
                                </p:cTn>
                              </p:par>
                            </p:childTnLst>
                          </p:cTn>
                        </p:par>
                        <p:par>
                          <p:cTn id="8" fill="hold">
                            <p:stCondLst>
                              <p:cond delay="2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2000"/>
                                        <p:tgtEl>
                                          <p:spTgt spid="9"/>
                                        </p:tgtEl>
                                      </p:cBhvr>
                                    </p:animEffect>
                                  </p:childTnLst>
                                </p:cTn>
                              </p:par>
                            </p:childTnLst>
                          </p:cTn>
                        </p:par>
                        <p:par>
                          <p:cTn id="12" fill="hold">
                            <p:stCondLst>
                              <p:cond delay="4500"/>
                            </p:stCondLst>
                            <p:childTnLst>
                              <p:par>
                                <p:cTn id="13" presetID="22" presetClass="entr" presetSubtype="2"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right)">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10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left)">
                                      <p:cBhvr>
                                        <p:cTn id="25" dur="2500"/>
                                        <p:tgtEl>
                                          <p:spTgt spid="3"/>
                                        </p:tgtEl>
                                      </p:cBhvr>
                                    </p:animEffect>
                                  </p:childTnLst>
                                </p:cTn>
                              </p:par>
                            </p:childTnLst>
                          </p:cTn>
                        </p:par>
                        <p:par>
                          <p:cTn id="26" fill="hold">
                            <p:stCondLst>
                              <p:cond delay="2500"/>
                            </p:stCondLst>
                            <p:childTnLst>
                              <p:par>
                                <p:cTn id="27" presetID="22" presetClass="entr" presetSubtype="8" fill="hold"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wipe(left)">
                                      <p:cBhvr>
                                        <p:cTn id="29" dur="1500"/>
                                        <p:tgtEl>
                                          <p:spTgt spid="5"/>
                                        </p:tgtEl>
                                      </p:cBhvr>
                                    </p:animEffect>
                                  </p:childTnLst>
                                </p:cTn>
                              </p:par>
                            </p:childTnLst>
                          </p:cTn>
                        </p:par>
                        <p:par>
                          <p:cTn id="30" fill="hold">
                            <p:stCondLst>
                              <p:cond delay="4000"/>
                            </p:stCondLst>
                            <p:childTnLst>
                              <p:par>
                                <p:cTn id="31" presetID="22" presetClass="entr" presetSubtype="2"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wipe(right)">
                                      <p:cBhvr>
                                        <p:cTn id="33" dur="1000"/>
                                        <p:tgtEl>
                                          <p:spTgt spid="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wipe(left)">
                                      <p:cBhvr>
                                        <p:cTn id="38" dur="1000"/>
                                        <p:tgtEl>
                                          <p:spTgt spid="12"/>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left)">
                                      <p:cBhvr>
                                        <p:cTn id="43" dur="10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grpId="0" nodeType="click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wipe(left)">
                                      <p:cBhvr>
                                        <p:cTn id="48" dur="1000"/>
                                        <p:tgtEl>
                                          <p:spTgt spid="8"/>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grpId="0" nodeType="click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wipe(left)">
                                      <p:cBhvr>
                                        <p:cTn id="53" dur="1250"/>
                                        <p:tgtEl>
                                          <p:spTgt spid="14"/>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15"/>
                                        </p:tgtEl>
                                        <p:attrNameLst>
                                          <p:attrName>style.visibility</p:attrName>
                                        </p:attrNameLst>
                                      </p:cBhvr>
                                      <p:to>
                                        <p:strVal val="visible"/>
                                      </p:to>
                                    </p:set>
                                    <p:animEffect transition="in" filter="wipe(left)">
                                      <p:cBhvr>
                                        <p:cTn id="58" dur="1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2" grpId="0"/>
      <p:bldP spid="13" grpId="0"/>
      <p:bldP spid="14" grpId="0"/>
      <p:bldP spid="15" grpId="0"/>
    </p:bldLst>
  </p:timing>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Precision &amp; Range</a:t>
            </a:r>
          </a:p>
        </p:txBody>
      </p:sp>
      <p:graphicFrame>
        <p:nvGraphicFramePr>
          <p:cNvPr id="3" name="Table 2"/>
          <p:cNvGraphicFramePr>
            <a:graphicFrameLocks noGrp="1"/>
          </p:cNvGraphicFramePr>
          <p:nvPr/>
        </p:nvGraphicFramePr>
        <p:xfrm>
          <a:off x="838200" y="5103743"/>
          <a:ext cx="10512000" cy="51816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bl>
          </a:graphicData>
        </a:graphic>
      </p:graphicFrame>
      <p:graphicFrame>
        <p:nvGraphicFramePr>
          <p:cNvPr id="4" name="Table 3"/>
          <p:cNvGraphicFramePr>
            <a:graphicFrameLocks noGrp="1"/>
          </p:cNvGraphicFramePr>
          <p:nvPr/>
        </p:nvGraphicFramePr>
        <p:xfrm>
          <a:off x="838200" y="2672780"/>
          <a:ext cx="10512000" cy="518160"/>
        </p:xfrm>
        <a:graphic>
          <a:graphicData uri="http://schemas.openxmlformats.org/drawingml/2006/table">
            <a:tbl>
              <a:tblPr firstRow="1" bandRow="1">
                <a:tableStyleId>{5C22544A-7EE6-4342-B048-85BDC9FD1C3A}</a:tableStyleId>
              </a:tblPr>
              <a:tblGrid>
                <a:gridCol w="438000">
                  <a:extLst>
                    <a:ext uri="{9D8B030D-6E8A-4147-A177-3AD203B41FA5}">
                      <a16:colId xmlns:a16="http://schemas.microsoft.com/office/drawing/2014/main" val="1599008270"/>
                    </a:ext>
                  </a:extLst>
                </a:gridCol>
                <a:gridCol w="438000">
                  <a:extLst>
                    <a:ext uri="{9D8B030D-6E8A-4147-A177-3AD203B41FA5}">
                      <a16:colId xmlns:a16="http://schemas.microsoft.com/office/drawing/2014/main" val="3986747696"/>
                    </a:ext>
                  </a:extLst>
                </a:gridCol>
                <a:gridCol w="438000">
                  <a:extLst>
                    <a:ext uri="{9D8B030D-6E8A-4147-A177-3AD203B41FA5}">
                      <a16:colId xmlns:a16="http://schemas.microsoft.com/office/drawing/2014/main" val="2700537993"/>
                    </a:ext>
                  </a:extLst>
                </a:gridCol>
                <a:gridCol w="438000">
                  <a:extLst>
                    <a:ext uri="{9D8B030D-6E8A-4147-A177-3AD203B41FA5}">
                      <a16:colId xmlns:a16="http://schemas.microsoft.com/office/drawing/2014/main" val="231440672"/>
                    </a:ext>
                  </a:extLst>
                </a:gridCol>
                <a:gridCol w="438000">
                  <a:extLst>
                    <a:ext uri="{9D8B030D-6E8A-4147-A177-3AD203B41FA5}">
                      <a16:colId xmlns:a16="http://schemas.microsoft.com/office/drawing/2014/main" val="3580435446"/>
                    </a:ext>
                  </a:extLst>
                </a:gridCol>
                <a:gridCol w="438000">
                  <a:extLst>
                    <a:ext uri="{9D8B030D-6E8A-4147-A177-3AD203B41FA5}">
                      <a16:colId xmlns:a16="http://schemas.microsoft.com/office/drawing/2014/main" val="2754825745"/>
                    </a:ext>
                  </a:extLst>
                </a:gridCol>
                <a:gridCol w="438000">
                  <a:extLst>
                    <a:ext uri="{9D8B030D-6E8A-4147-A177-3AD203B41FA5}">
                      <a16:colId xmlns:a16="http://schemas.microsoft.com/office/drawing/2014/main" val="4008813796"/>
                    </a:ext>
                  </a:extLst>
                </a:gridCol>
                <a:gridCol w="438000">
                  <a:extLst>
                    <a:ext uri="{9D8B030D-6E8A-4147-A177-3AD203B41FA5}">
                      <a16:colId xmlns:a16="http://schemas.microsoft.com/office/drawing/2014/main" val="4077939681"/>
                    </a:ext>
                  </a:extLst>
                </a:gridCol>
                <a:gridCol w="438000">
                  <a:extLst>
                    <a:ext uri="{9D8B030D-6E8A-4147-A177-3AD203B41FA5}">
                      <a16:colId xmlns:a16="http://schemas.microsoft.com/office/drawing/2014/main" val="3509385729"/>
                    </a:ext>
                  </a:extLst>
                </a:gridCol>
                <a:gridCol w="438000">
                  <a:extLst>
                    <a:ext uri="{9D8B030D-6E8A-4147-A177-3AD203B41FA5}">
                      <a16:colId xmlns:a16="http://schemas.microsoft.com/office/drawing/2014/main" val="3016098141"/>
                    </a:ext>
                  </a:extLst>
                </a:gridCol>
                <a:gridCol w="438000">
                  <a:extLst>
                    <a:ext uri="{9D8B030D-6E8A-4147-A177-3AD203B41FA5}">
                      <a16:colId xmlns:a16="http://schemas.microsoft.com/office/drawing/2014/main" val="3439515583"/>
                    </a:ext>
                  </a:extLst>
                </a:gridCol>
                <a:gridCol w="438000">
                  <a:extLst>
                    <a:ext uri="{9D8B030D-6E8A-4147-A177-3AD203B41FA5}">
                      <a16:colId xmlns:a16="http://schemas.microsoft.com/office/drawing/2014/main" val="3111578689"/>
                    </a:ext>
                  </a:extLst>
                </a:gridCol>
                <a:gridCol w="438000">
                  <a:extLst>
                    <a:ext uri="{9D8B030D-6E8A-4147-A177-3AD203B41FA5}">
                      <a16:colId xmlns:a16="http://schemas.microsoft.com/office/drawing/2014/main" val="1251795506"/>
                    </a:ext>
                  </a:extLst>
                </a:gridCol>
                <a:gridCol w="438000">
                  <a:extLst>
                    <a:ext uri="{9D8B030D-6E8A-4147-A177-3AD203B41FA5}">
                      <a16:colId xmlns:a16="http://schemas.microsoft.com/office/drawing/2014/main" val="4023330253"/>
                    </a:ext>
                  </a:extLst>
                </a:gridCol>
                <a:gridCol w="438000">
                  <a:extLst>
                    <a:ext uri="{9D8B030D-6E8A-4147-A177-3AD203B41FA5}">
                      <a16:colId xmlns:a16="http://schemas.microsoft.com/office/drawing/2014/main" val="1417267938"/>
                    </a:ext>
                  </a:extLst>
                </a:gridCol>
                <a:gridCol w="438000">
                  <a:extLst>
                    <a:ext uri="{9D8B030D-6E8A-4147-A177-3AD203B41FA5}">
                      <a16:colId xmlns:a16="http://schemas.microsoft.com/office/drawing/2014/main" val="2529981088"/>
                    </a:ext>
                  </a:extLst>
                </a:gridCol>
                <a:gridCol w="438000">
                  <a:extLst>
                    <a:ext uri="{9D8B030D-6E8A-4147-A177-3AD203B41FA5}">
                      <a16:colId xmlns:a16="http://schemas.microsoft.com/office/drawing/2014/main" val="2832003195"/>
                    </a:ext>
                  </a:extLst>
                </a:gridCol>
                <a:gridCol w="438000">
                  <a:extLst>
                    <a:ext uri="{9D8B030D-6E8A-4147-A177-3AD203B41FA5}">
                      <a16:colId xmlns:a16="http://schemas.microsoft.com/office/drawing/2014/main" val="1797779529"/>
                    </a:ext>
                  </a:extLst>
                </a:gridCol>
                <a:gridCol w="438000">
                  <a:extLst>
                    <a:ext uri="{9D8B030D-6E8A-4147-A177-3AD203B41FA5}">
                      <a16:colId xmlns:a16="http://schemas.microsoft.com/office/drawing/2014/main" val="497817374"/>
                    </a:ext>
                  </a:extLst>
                </a:gridCol>
                <a:gridCol w="438000">
                  <a:extLst>
                    <a:ext uri="{9D8B030D-6E8A-4147-A177-3AD203B41FA5}">
                      <a16:colId xmlns:a16="http://schemas.microsoft.com/office/drawing/2014/main" val="2821937567"/>
                    </a:ext>
                  </a:extLst>
                </a:gridCol>
                <a:gridCol w="438000">
                  <a:extLst>
                    <a:ext uri="{9D8B030D-6E8A-4147-A177-3AD203B41FA5}">
                      <a16:colId xmlns:a16="http://schemas.microsoft.com/office/drawing/2014/main" val="734512521"/>
                    </a:ext>
                  </a:extLst>
                </a:gridCol>
                <a:gridCol w="438000">
                  <a:extLst>
                    <a:ext uri="{9D8B030D-6E8A-4147-A177-3AD203B41FA5}">
                      <a16:colId xmlns:a16="http://schemas.microsoft.com/office/drawing/2014/main" val="3737874642"/>
                    </a:ext>
                  </a:extLst>
                </a:gridCol>
                <a:gridCol w="438000">
                  <a:extLst>
                    <a:ext uri="{9D8B030D-6E8A-4147-A177-3AD203B41FA5}">
                      <a16:colId xmlns:a16="http://schemas.microsoft.com/office/drawing/2014/main" val="1187376861"/>
                    </a:ext>
                  </a:extLst>
                </a:gridCol>
                <a:gridCol w="438000">
                  <a:extLst>
                    <a:ext uri="{9D8B030D-6E8A-4147-A177-3AD203B41FA5}">
                      <a16:colId xmlns:a16="http://schemas.microsoft.com/office/drawing/2014/main" val="3868959231"/>
                    </a:ext>
                  </a:extLst>
                </a:gridCol>
              </a:tblGrid>
              <a:tr h="370840">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bl>
          </a:graphicData>
        </a:graphic>
      </p:graphicFrame>
      <p:cxnSp>
        <p:nvCxnSpPr>
          <p:cNvPr id="5" name="Straight Connector 4"/>
          <p:cNvCxnSpPr/>
          <p:nvPr/>
        </p:nvCxnSpPr>
        <p:spPr>
          <a:xfrm>
            <a:off x="977899" y="4871086"/>
            <a:ext cx="6840000" cy="0"/>
          </a:xfrm>
          <a:prstGeom prst="line">
            <a:avLst/>
          </a:prstGeom>
          <a:ln w="76200">
            <a:solidFill>
              <a:srgbClr val="FF0000"/>
            </a:solidFill>
            <a:headEnd type="none" w="med" len="med"/>
            <a:tailEnd type="triangle" w="med" len="med"/>
          </a:ln>
        </p:spPr>
        <p:style>
          <a:lnRef idx="1">
            <a:schemeClr val="accent2"/>
          </a:lnRef>
          <a:fillRef idx="0">
            <a:schemeClr val="accent2"/>
          </a:fillRef>
          <a:effectRef idx="0">
            <a:schemeClr val="accent2"/>
          </a:effectRef>
          <a:fontRef idx="minor">
            <a:schemeClr val="tx1"/>
          </a:fontRef>
        </p:style>
      </p:cxnSp>
      <p:cxnSp>
        <p:nvCxnSpPr>
          <p:cNvPr id="6" name="Straight Connector 5"/>
          <p:cNvCxnSpPr/>
          <p:nvPr/>
        </p:nvCxnSpPr>
        <p:spPr>
          <a:xfrm>
            <a:off x="7954038" y="4871086"/>
            <a:ext cx="3312000" cy="0"/>
          </a:xfrm>
          <a:prstGeom prst="line">
            <a:avLst/>
          </a:prstGeom>
          <a:ln w="76200">
            <a:solidFill>
              <a:srgbClr val="FF0000"/>
            </a:solidFill>
            <a:prstDash val="dash"/>
            <a:headEnd type="triangl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9" name="Straight Connector 8"/>
          <p:cNvCxnSpPr/>
          <p:nvPr/>
        </p:nvCxnSpPr>
        <p:spPr>
          <a:xfrm>
            <a:off x="1012189" y="3429879"/>
            <a:ext cx="8496000" cy="0"/>
          </a:xfrm>
          <a:prstGeom prst="line">
            <a:avLst/>
          </a:prstGeom>
          <a:ln w="76200">
            <a:solidFill>
              <a:srgbClr val="FF0000"/>
            </a:solidFill>
            <a:headEnd type="none" w="med" len="med"/>
            <a:tailEnd type="triangle" w="med" len="med"/>
          </a:ln>
        </p:spPr>
        <p:style>
          <a:lnRef idx="1">
            <a:schemeClr val="accent2"/>
          </a:lnRef>
          <a:fillRef idx="0">
            <a:schemeClr val="accent2"/>
          </a:fillRef>
          <a:effectRef idx="0">
            <a:schemeClr val="accent2"/>
          </a:effectRef>
          <a:fontRef idx="minor">
            <a:schemeClr val="tx1"/>
          </a:fontRef>
        </p:style>
      </p:cxnSp>
      <p:cxnSp>
        <p:nvCxnSpPr>
          <p:cNvPr id="10" name="Straight Connector 9"/>
          <p:cNvCxnSpPr/>
          <p:nvPr/>
        </p:nvCxnSpPr>
        <p:spPr>
          <a:xfrm>
            <a:off x="9731076" y="3429879"/>
            <a:ext cx="1512000" cy="0"/>
          </a:xfrm>
          <a:prstGeom prst="line">
            <a:avLst/>
          </a:prstGeom>
          <a:ln w="76200">
            <a:solidFill>
              <a:srgbClr val="FF0000"/>
            </a:solidFill>
            <a:prstDash val="dash"/>
            <a:headEnd type="triangle" w="med" len="med"/>
            <a:tailEnd type="none" w="med" len="med"/>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96902144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able 14">
            <a:extLst>
              <a:ext uri="{FF2B5EF4-FFF2-40B4-BE49-F238E27FC236}">
                <a16:creationId xmlns:a16="http://schemas.microsoft.com/office/drawing/2014/main" id="{991DB60D-0886-4C11-8B94-16EB0524830C}"/>
              </a:ext>
            </a:extLst>
          </p:cNvPr>
          <p:cNvGraphicFramePr>
            <a:graphicFrameLocks noGrp="1"/>
          </p:cNvGraphicFramePr>
          <p:nvPr>
            <p:extLst>
              <p:ext uri="{D42A27DB-BD31-4B8C-83A1-F6EECF244321}">
                <p14:modId xmlns:p14="http://schemas.microsoft.com/office/powerpoint/2010/main" val="3958403277"/>
              </p:ext>
            </p:extLst>
          </p:nvPr>
        </p:nvGraphicFramePr>
        <p:xfrm>
          <a:off x="3928119" y="5175694"/>
          <a:ext cx="7232832" cy="1297308"/>
        </p:xfrm>
        <a:graphic>
          <a:graphicData uri="http://schemas.openxmlformats.org/drawingml/2006/table">
            <a:tbl>
              <a:tblPr firstRow="1" bandRow="1">
                <a:tableStyleId>{5C22544A-7EE6-4342-B048-85BDC9FD1C3A}</a:tableStyleId>
              </a:tblPr>
              <a:tblGrid>
                <a:gridCol w="452052">
                  <a:extLst>
                    <a:ext uri="{9D8B030D-6E8A-4147-A177-3AD203B41FA5}">
                      <a16:colId xmlns:a16="http://schemas.microsoft.com/office/drawing/2014/main" val="1599008270"/>
                    </a:ext>
                  </a:extLst>
                </a:gridCol>
                <a:gridCol w="452052">
                  <a:extLst>
                    <a:ext uri="{9D8B030D-6E8A-4147-A177-3AD203B41FA5}">
                      <a16:colId xmlns:a16="http://schemas.microsoft.com/office/drawing/2014/main" val="3986747696"/>
                    </a:ext>
                  </a:extLst>
                </a:gridCol>
                <a:gridCol w="452052">
                  <a:extLst>
                    <a:ext uri="{9D8B030D-6E8A-4147-A177-3AD203B41FA5}">
                      <a16:colId xmlns:a16="http://schemas.microsoft.com/office/drawing/2014/main" val="2700537993"/>
                    </a:ext>
                  </a:extLst>
                </a:gridCol>
                <a:gridCol w="452052">
                  <a:extLst>
                    <a:ext uri="{9D8B030D-6E8A-4147-A177-3AD203B41FA5}">
                      <a16:colId xmlns:a16="http://schemas.microsoft.com/office/drawing/2014/main" val="231440672"/>
                    </a:ext>
                  </a:extLst>
                </a:gridCol>
                <a:gridCol w="452052">
                  <a:extLst>
                    <a:ext uri="{9D8B030D-6E8A-4147-A177-3AD203B41FA5}">
                      <a16:colId xmlns:a16="http://schemas.microsoft.com/office/drawing/2014/main" val="3580435446"/>
                    </a:ext>
                  </a:extLst>
                </a:gridCol>
                <a:gridCol w="452052">
                  <a:extLst>
                    <a:ext uri="{9D8B030D-6E8A-4147-A177-3AD203B41FA5}">
                      <a16:colId xmlns:a16="http://schemas.microsoft.com/office/drawing/2014/main" val="2754825745"/>
                    </a:ext>
                  </a:extLst>
                </a:gridCol>
                <a:gridCol w="452052">
                  <a:extLst>
                    <a:ext uri="{9D8B030D-6E8A-4147-A177-3AD203B41FA5}">
                      <a16:colId xmlns:a16="http://schemas.microsoft.com/office/drawing/2014/main" val="4008813796"/>
                    </a:ext>
                  </a:extLst>
                </a:gridCol>
                <a:gridCol w="452052">
                  <a:extLst>
                    <a:ext uri="{9D8B030D-6E8A-4147-A177-3AD203B41FA5}">
                      <a16:colId xmlns:a16="http://schemas.microsoft.com/office/drawing/2014/main" val="4077939681"/>
                    </a:ext>
                  </a:extLst>
                </a:gridCol>
                <a:gridCol w="452052">
                  <a:extLst>
                    <a:ext uri="{9D8B030D-6E8A-4147-A177-3AD203B41FA5}">
                      <a16:colId xmlns:a16="http://schemas.microsoft.com/office/drawing/2014/main" val="734512521"/>
                    </a:ext>
                  </a:extLst>
                </a:gridCol>
                <a:gridCol w="452052">
                  <a:extLst>
                    <a:ext uri="{9D8B030D-6E8A-4147-A177-3AD203B41FA5}">
                      <a16:colId xmlns:a16="http://schemas.microsoft.com/office/drawing/2014/main" val="3737874642"/>
                    </a:ext>
                  </a:extLst>
                </a:gridCol>
                <a:gridCol w="452052">
                  <a:extLst>
                    <a:ext uri="{9D8B030D-6E8A-4147-A177-3AD203B41FA5}">
                      <a16:colId xmlns:a16="http://schemas.microsoft.com/office/drawing/2014/main" val="1187376861"/>
                    </a:ext>
                  </a:extLst>
                </a:gridCol>
                <a:gridCol w="452052">
                  <a:extLst>
                    <a:ext uri="{9D8B030D-6E8A-4147-A177-3AD203B41FA5}">
                      <a16:colId xmlns:a16="http://schemas.microsoft.com/office/drawing/2014/main" val="3868959231"/>
                    </a:ext>
                  </a:extLst>
                </a:gridCol>
                <a:gridCol w="452052">
                  <a:extLst>
                    <a:ext uri="{9D8B030D-6E8A-4147-A177-3AD203B41FA5}">
                      <a16:colId xmlns:a16="http://schemas.microsoft.com/office/drawing/2014/main" val="4270546383"/>
                    </a:ext>
                  </a:extLst>
                </a:gridCol>
                <a:gridCol w="452052">
                  <a:extLst>
                    <a:ext uri="{9D8B030D-6E8A-4147-A177-3AD203B41FA5}">
                      <a16:colId xmlns:a16="http://schemas.microsoft.com/office/drawing/2014/main" val="3032901096"/>
                    </a:ext>
                  </a:extLst>
                </a:gridCol>
                <a:gridCol w="452052">
                  <a:extLst>
                    <a:ext uri="{9D8B030D-6E8A-4147-A177-3AD203B41FA5}">
                      <a16:colId xmlns:a16="http://schemas.microsoft.com/office/drawing/2014/main" val="4083206820"/>
                    </a:ext>
                  </a:extLst>
                </a:gridCol>
                <a:gridCol w="452052">
                  <a:extLst>
                    <a:ext uri="{9D8B030D-6E8A-4147-A177-3AD203B41FA5}">
                      <a16:colId xmlns:a16="http://schemas.microsoft.com/office/drawing/2014/main" val="1103562942"/>
                    </a:ext>
                  </a:extLst>
                </a:gridCol>
              </a:tblGrid>
              <a:tr h="648654">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extLst>
                  <a:ext uri="{0D108BD9-81ED-4DB2-BD59-A6C34878D82A}">
                    <a16:rowId xmlns:a16="http://schemas.microsoft.com/office/drawing/2014/main" val="2854149694"/>
                  </a:ext>
                </a:extLst>
              </a:tr>
              <a:tr h="648654">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extLst>
                  <a:ext uri="{0D108BD9-81ED-4DB2-BD59-A6C34878D82A}">
                    <a16:rowId xmlns:a16="http://schemas.microsoft.com/office/drawing/2014/main" val="33728611"/>
                  </a:ext>
                </a:extLst>
              </a:tr>
            </a:tbl>
          </a:graphicData>
        </a:graphic>
      </p:graphicFrame>
      <p:graphicFrame>
        <p:nvGraphicFramePr>
          <p:cNvPr id="14" name="Table 13">
            <a:extLst>
              <a:ext uri="{FF2B5EF4-FFF2-40B4-BE49-F238E27FC236}">
                <a16:creationId xmlns:a16="http://schemas.microsoft.com/office/drawing/2014/main" id="{84060AC1-FF86-4043-8581-E7F4F3DE2DD8}"/>
              </a:ext>
            </a:extLst>
          </p:cNvPr>
          <p:cNvGraphicFramePr>
            <a:graphicFrameLocks noGrp="1"/>
          </p:cNvGraphicFramePr>
          <p:nvPr>
            <p:extLst>
              <p:ext uri="{D42A27DB-BD31-4B8C-83A1-F6EECF244321}">
                <p14:modId xmlns:p14="http://schemas.microsoft.com/office/powerpoint/2010/main" val="3703532660"/>
              </p:ext>
            </p:extLst>
          </p:nvPr>
        </p:nvGraphicFramePr>
        <p:xfrm>
          <a:off x="3936360" y="3578602"/>
          <a:ext cx="7232832" cy="1297308"/>
        </p:xfrm>
        <a:graphic>
          <a:graphicData uri="http://schemas.openxmlformats.org/drawingml/2006/table">
            <a:tbl>
              <a:tblPr firstRow="1" bandRow="1">
                <a:tableStyleId>{5C22544A-7EE6-4342-B048-85BDC9FD1C3A}</a:tableStyleId>
              </a:tblPr>
              <a:tblGrid>
                <a:gridCol w="452052">
                  <a:extLst>
                    <a:ext uri="{9D8B030D-6E8A-4147-A177-3AD203B41FA5}">
                      <a16:colId xmlns:a16="http://schemas.microsoft.com/office/drawing/2014/main" val="1599008270"/>
                    </a:ext>
                  </a:extLst>
                </a:gridCol>
                <a:gridCol w="452052">
                  <a:extLst>
                    <a:ext uri="{9D8B030D-6E8A-4147-A177-3AD203B41FA5}">
                      <a16:colId xmlns:a16="http://schemas.microsoft.com/office/drawing/2014/main" val="3986747696"/>
                    </a:ext>
                  </a:extLst>
                </a:gridCol>
                <a:gridCol w="452052">
                  <a:extLst>
                    <a:ext uri="{9D8B030D-6E8A-4147-A177-3AD203B41FA5}">
                      <a16:colId xmlns:a16="http://schemas.microsoft.com/office/drawing/2014/main" val="2700537993"/>
                    </a:ext>
                  </a:extLst>
                </a:gridCol>
                <a:gridCol w="452052">
                  <a:extLst>
                    <a:ext uri="{9D8B030D-6E8A-4147-A177-3AD203B41FA5}">
                      <a16:colId xmlns:a16="http://schemas.microsoft.com/office/drawing/2014/main" val="231440672"/>
                    </a:ext>
                  </a:extLst>
                </a:gridCol>
                <a:gridCol w="452052">
                  <a:extLst>
                    <a:ext uri="{9D8B030D-6E8A-4147-A177-3AD203B41FA5}">
                      <a16:colId xmlns:a16="http://schemas.microsoft.com/office/drawing/2014/main" val="3580435446"/>
                    </a:ext>
                  </a:extLst>
                </a:gridCol>
                <a:gridCol w="452052">
                  <a:extLst>
                    <a:ext uri="{9D8B030D-6E8A-4147-A177-3AD203B41FA5}">
                      <a16:colId xmlns:a16="http://schemas.microsoft.com/office/drawing/2014/main" val="2754825745"/>
                    </a:ext>
                  </a:extLst>
                </a:gridCol>
                <a:gridCol w="452052">
                  <a:extLst>
                    <a:ext uri="{9D8B030D-6E8A-4147-A177-3AD203B41FA5}">
                      <a16:colId xmlns:a16="http://schemas.microsoft.com/office/drawing/2014/main" val="4008813796"/>
                    </a:ext>
                  </a:extLst>
                </a:gridCol>
                <a:gridCol w="452052">
                  <a:extLst>
                    <a:ext uri="{9D8B030D-6E8A-4147-A177-3AD203B41FA5}">
                      <a16:colId xmlns:a16="http://schemas.microsoft.com/office/drawing/2014/main" val="4077939681"/>
                    </a:ext>
                  </a:extLst>
                </a:gridCol>
                <a:gridCol w="452052">
                  <a:extLst>
                    <a:ext uri="{9D8B030D-6E8A-4147-A177-3AD203B41FA5}">
                      <a16:colId xmlns:a16="http://schemas.microsoft.com/office/drawing/2014/main" val="734512521"/>
                    </a:ext>
                  </a:extLst>
                </a:gridCol>
                <a:gridCol w="452052">
                  <a:extLst>
                    <a:ext uri="{9D8B030D-6E8A-4147-A177-3AD203B41FA5}">
                      <a16:colId xmlns:a16="http://schemas.microsoft.com/office/drawing/2014/main" val="3737874642"/>
                    </a:ext>
                  </a:extLst>
                </a:gridCol>
                <a:gridCol w="452052">
                  <a:extLst>
                    <a:ext uri="{9D8B030D-6E8A-4147-A177-3AD203B41FA5}">
                      <a16:colId xmlns:a16="http://schemas.microsoft.com/office/drawing/2014/main" val="1187376861"/>
                    </a:ext>
                  </a:extLst>
                </a:gridCol>
                <a:gridCol w="452052">
                  <a:extLst>
                    <a:ext uri="{9D8B030D-6E8A-4147-A177-3AD203B41FA5}">
                      <a16:colId xmlns:a16="http://schemas.microsoft.com/office/drawing/2014/main" val="3868959231"/>
                    </a:ext>
                  </a:extLst>
                </a:gridCol>
                <a:gridCol w="452052">
                  <a:extLst>
                    <a:ext uri="{9D8B030D-6E8A-4147-A177-3AD203B41FA5}">
                      <a16:colId xmlns:a16="http://schemas.microsoft.com/office/drawing/2014/main" val="4270546383"/>
                    </a:ext>
                  </a:extLst>
                </a:gridCol>
                <a:gridCol w="452052">
                  <a:extLst>
                    <a:ext uri="{9D8B030D-6E8A-4147-A177-3AD203B41FA5}">
                      <a16:colId xmlns:a16="http://schemas.microsoft.com/office/drawing/2014/main" val="3032901096"/>
                    </a:ext>
                  </a:extLst>
                </a:gridCol>
                <a:gridCol w="452052">
                  <a:extLst>
                    <a:ext uri="{9D8B030D-6E8A-4147-A177-3AD203B41FA5}">
                      <a16:colId xmlns:a16="http://schemas.microsoft.com/office/drawing/2014/main" val="4083206820"/>
                    </a:ext>
                  </a:extLst>
                </a:gridCol>
                <a:gridCol w="452052">
                  <a:extLst>
                    <a:ext uri="{9D8B030D-6E8A-4147-A177-3AD203B41FA5}">
                      <a16:colId xmlns:a16="http://schemas.microsoft.com/office/drawing/2014/main" val="1103562942"/>
                    </a:ext>
                  </a:extLst>
                </a:gridCol>
              </a:tblGrid>
              <a:tr h="648654">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extLst>
                  <a:ext uri="{0D108BD9-81ED-4DB2-BD59-A6C34878D82A}">
                    <a16:rowId xmlns:a16="http://schemas.microsoft.com/office/drawing/2014/main" val="2854149694"/>
                  </a:ext>
                </a:extLst>
              </a:tr>
              <a:tr h="648654">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extLst>
                  <a:ext uri="{0D108BD9-81ED-4DB2-BD59-A6C34878D82A}">
                    <a16:rowId xmlns:a16="http://schemas.microsoft.com/office/drawing/2014/main" val="33728611"/>
                  </a:ext>
                </a:extLst>
              </a:tr>
            </a:tbl>
          </a:graphicData>
        </a:graphic>
      </p:graphicFrame>
      <p:sp>
        <p:nvSpPr>
          <p:cNvPr id="2" name="Title 1"/>
          <p:cNvSpPr>
            <a:spLocks noGrp="1"/>
          </p:cNvSpPr>
          <p:nvPr>
            <p:ph type="title"/>
          </p:nvPr>
        </p:nvSpPr>
        <p:spPr/>
        <p:txBody>
          <a:bodyPr/>
          <a:lstStyle/>
          <a:p>
            <a:r>
              <a:rPr lang="en-GB" dirty="0"/>
              <a:t>Practise 4: 16 bits</a:t>
            </a:r>
          </a:p>
        </p:txBody>
      </p:sp>
      <p:sp>
        <p:nvSpPr>
          <p:cNvPr id="7" name="TextBox 6"/>
          <p:cNvSpPr txBox="1"/>
          <p:nvPr/>
        </p:nvSpPr>
        <p:spPr>
          <a:xfrm>
            <a:off x="838196" y="1728847"/>
            <a:ext cx="5340949" cy="1569660"/>
          </a:xfrm>
          <a:prstGeom prst="rect">
            <a:avLst/>
          </a:prstGeom>
          <a:noFill/>
        </p:spPr>
        <p:txBody>
          <a:bodyPr wrap="none" rtlCol="0">
            <a:spAutoFit/>
          </a:bodyPr>
          <a:lstStyle/>
          <a:p>
            <a:r>
              <a:rPr lang="en-GB" sz="4800" dirty="0"/>
              <a:t>Value: 10·11100111</a:t>
            </a:r>
          </a:p>
          <a:p>
            <a:r>
              <a:rPr lang="en-GB" sz="4800" dirty="0"/>
              <a:t>Float : </a:t>
            </a:r>
          </a:p>
        </p:txBody>
      </p:sp>
      <p:sp>
        <p:nvSpPr>
          <p:cNvPr id="4" name="TextBox 3">
            <a:extLst>
              <a:ext uri="{FF2B5EF4-FFF2-40B4-BE49-F238E27FC236}">
                <a16:creationId xmlns:a16="http://schemas.microsoft.com/office/drawing/2014/main" id="{188864BC-780F-49B1-BE1C-FBDFAD1C4386}"/>
              </a:ext>
            </a:extLst>
          </p:cNvPr>
          <p:cNvSpPr txBox="1"/>
          <p:nvPr/>
        </p:nvSpPr>
        <p:spPr>
          <a:xfrm>
            <a:off x="1013252" y="3908206"/>
            <a:ext cx="2923108" cy="646331"/>
          </a:xfrm>
          <a:prstGeom prst="rect">
            <a:avLst/>
          </a:prstGeom>
          <a:noFill/>
        </p:spPr>
        <p:txBody>
          <a:bodyPr wrap="none" rtlCol="0">
            <a:spAutoFit/>
          </a:bodyPr>
          <a:lstStyle/>
          <a:p>
            <a:pPr algn="r"/>
            <a:r>
              <a:rPr lang="en-GB" sz="3600" dirty="0"/>
              <a:t>8 bit mantissa:</a:t>
            </a:r>
          </a:p>
        </p:txBody>
      </p:sp>
      <p:sp>
        <p:nvSpPr>
          <p:cNvPr id="9" name="TextBox 8">
            <a:extLst>
              <a:ext uri="{FF2B5EF4-FFF2-40B4-BE49-F238E27FC236}">
                <a16:creationId xmlns:a16="http://schemas.microsoft.com/office/drawing/2014/main" id="{F4AD4F16-4BF8-4670-A0EE-559BA8AD3458}"/>
              </a:ext>
            </a:extLst>
          </p:cNvPr>
          <p:cNvSpPr txBox="1"/>
          <p:nvPr/>
        </p:nvSpPr>
        <p:spPr>
          <a:xfrm>
            <a:off x="808626" y="5519144"/>
            <a:ext cx="3157146" cy="646331"/>
          </a:xfrm>
          <a:prstGeom prst="rect">
            <a:avLst/>
          </a:prstGeom>
          <a:noFill/>
        </p:spPr>
        <p:txBody>
          <a:bodyPr wrap="none" rtlCol="0">
            <a:spAutoFit/>
          </a:bodyPr>
          <a:lstStyle/>
          <a:p>
            <a:pPr algn="r"/>
            <a:r>
              <a:rPr lang="en-GB" sz="3600" dirty="0"/>
              <a:t>12 bit mantissa:</a:t>
            </a:r>
          </a:p>
        </p:txBody>
      </p:sp>
      <p:sp>
        <p:nvSpPr>
          <p:cNvPr id="6" name="Rectangle 5">
            <a:extLst>
              <a:ext uri="{FF2B5EF4-FFF2-40B4-BE49-F238E27FC236}">
                <a16:creationId xmlns:a16="http://schemas.microsoft.com/office/drawing/2014/main" id="{E0ABDBC0-C8A2-4848-AB2F-5DC27F10C5AF}"/>
              </a:ext>
            </a:extLst>
          </p:cNvPr>
          <p:cNvSpPr/>
          <p:nvPr/>
        </p:nvSpPr>
        <p:spPr>
          <a:xfrm>
            <a:off x="2510772" y="2493122"/>
            <a:ext cx="5218095" cy="830997"/>
          </a:xfrm>
          <a:prstGeom prst="rect">
            <a:avLst/>
          </a:prstGeom>
        </p:spPr>
        <p:txBody>
          <a:bodyPr wrap="none">
            <a:spAutoFit/>
          </a:bodyPr>
          <a:lstStyle/>
          <a:p>
            <a:r>
              <a:rPr lang="en-GB" sz="4800" dirty="0"/>
              <a:t>0·1011100111 × 2</a:t>
            </a:r>
            <a:r>
              <a:rPr lang="en-GB" sz="4800" baseline="30000" dirty="0"/>
              <a:t>10</a:t>
            </a:r>
            <a:endParaRPr lang="en-GB" sz="4800" dirty="0"/>
          </a:p>
        </p:txBody>
      </p:sp>
      <p:graphicFrame>
        <p:nvGraphicFramePr>
          <p:cNvPr id="10" name="Table 9">
            <a:extLst>
              <a:ext uri="{FF2B5EF4-FFF2-40B4-BE49-F238E27FC236}">
                <a16:creationId xmlns:a16="http://schemas.microsoft.com/office/drawing/2014/main" id="{19EE1A4A-A1E9-48F3-ABAE-6DDFCC578EC7}"/>
              </a:ext>
            </a:extLst>
          </p:cNvPr>
          <p:cNvGraphicFramePr>
            <a:graphicFrameLocks noGrp="1"/>
          </p:cNvGraphicFramePr>
          <p:nvPr>
            <p:extLst>
              <p:ext uri="{D42A27DB-BD31-4B8C-83A1-F6EECF244321}">
                <p14:modId xmlns:p14="http://schemas.microsoft.com/office/powerpoint/2010/main" val="1077285733"/>
              </p:ext>
            </p:extLst>
          </p:nvPr>
        </p:nvGraphicFramePr>
        <p:xfrm>
          <a:off x="3945916" y="3574477"/>
          <a:ext cx="7232832" cy="1297308"/>
        </p:xfrm>
        <a:graphic>
          <a:graphicData uri="http://schemas.openxmlformats.org/drawingml/2006/table">
            <a:tbl>
              <a:tblPr firstRow="1" bandRow="1">
                <a:tableStyleId>{5C22544A-7EE6-4342-B048-85BDC9FD1C3A}</a:tableStyleId>
              </a:tblPr>
              <a:tblGrid>
                <a:gridCol w="452052">
                  <a:extLst>
                    <a:ext uri="{9D8B030D-6E8A-4147-A177-3AD203B41FA5}">
                      <a16:colId xmlns:a16="http://schemas.microsoft.com/office/drawing/2014/main" val="1599008270"/>
                    </a:ext>
                  </a:extLst>
                </a:gridCol>
                <a:gridCol w="452052">
                  <a:extLst>
                    <a:ext uri="{9D8B030D-6E8A-4147-A177-3AD203B41FA5}">
                      <a16:colId xmlns:a16="http://schemas.microsoft.com/office/drawing/2014/main" val="3986747696"/>
                    </a:ext>
                  </a:extLst>
                </a:gridCol>
                <a:gridCol w="452052">
                  <a:extLst>
                    <a:ext uri="{9D8B030D-6E8A-4147-A177-3AD203B41FA5}">
                      <a16:colId xmlns:a16="http://schemas.microsoft.com/office/drawing/2014/main" val="2700537993"/>
                    </a:ext>
                  </a:extLst>
                </a:gridCol>
                <a:gridCol w="452052">
                  <a:extLst>
                    <a:ext uri="{9D8B030D-6E8A-4147-A177-3AD203B41FA5}">
                      <a16:colId xmlns:a16="http://schemas.microsoft.com/office/drawing/2014/main" val="231440672"/>
                    </a:ext>
                  </a:extLst>
                </a:gridCol>
                <a:gridCol w="452052">
                  <a:extLst>
                    <a:ext uri="{9D8B030D-6E8A-4147-A177-3AD203B41FA5}">
                      <a16:colId xmlns:a16="http://schemas.microsoft.com/office/drawing/2014/main" val="3580435446"/>
                    </a:ext>
                  </a:extLst>
                </a:gridCol>
                <a:gridCol w="452052">
                  <a:extLst>
                    <a:ext uri="{9D8B030D-6E8A-4147-A177-3AD203B41FA5}">
                      <a16:colId xmlns:a16="http://schemas.microsoft.com/office/drawing/2014/main" val="2754825745"/>
                    </a:ext>
                  </a:extLst>
                </a:gridCol>
                <a:gridCol w="452052">
                  <a:extLst>
                    <a:ext uri="{9D8B030D-6E8A-4147-A177-3AD203B41FA5}">
                      <a16:colId xmlns:a16="http://schemas.microsoft.com/office/drawing/2014/main" val="4008813796"/>
                    </a:ext>
                  </a:extLst>
                </a:gridCol>
                <a:gridCol w="452052">
                  <a:extLst>
                    <a:ext uri="{9D8B030D-6E8A-4147-A177-3AD203B41FA5}">
                      <a16:colId xmlns:a16="http://schemas.microsoft.com/office/drawing/2014/main" val="4077939681"/>
                    </a:ext>
                  </a:extLst>
                </a:gridCol>
                <a:gridCol w="452052">
                  <a:extLst>
                    <a:ext uri="{9D8B030D-6E8A-4147-A177-3AD203B41FA5}">
                      <a16:colId xmlns:a16="http://schemas.microsoft.com/office/drawing/2014/main" val="734512521"/>
                    </a:ext>
                  </a:extLst>
                </a:gridCol>
                <a:gridCol w="452052">
                  <a:extLst>
                    <a:ext uri="{9D8B030D-6E8A-4147-A177-3AD203B41FA5}">
                      <a16:colId xmlns:a16="http://schemas.microsoft.com/office/drawing/2014/main" val="3737874642"/>
                    </a:ext>
                  </a:extLst>
                </a:gridCol>
                <a:gridCol w="452052">
                  <a:extLst>
                    <a:ext uri="{9D8B030D-6E8A-4147-A177-3AD203B41FA5}">
                      <a16:colId xmlns:a16="http://schemas.microsoft.com/office/drawing/2014/main" val="1187376861"/>
                    </a:ext>
                  </a:extLst>
                </a:gridCol>
                <a:gridCol w="452052">
                  <a:extLst>
                    <a:ext uri="{9D8B030D-6E8A-4147-A177-3AD203B41FA5}">
                      <a16:colId xmlns:a16="http://schemas.microsoft.com/office/drawing/2014/main" val="3868959231"/>
                    </a:ext>
                  </a:extLst>
                </a:gridCol>
                <a:gridCol w="452052">
                  <a:extLst>
                    <a:ext uri="{9D8B030D-6E8A-4147-A177-3AD203B41FA5}">
                      <a16:colId xmlns:a16="http://schemas.microsoft.com/office/drawing/2014/main" val="4270546383"/>
                    </a:ext>
                  </a:extLst>
                </a:gridCol>
                <a:gridCol w="452052">
                  <a:extLst>
                    <a:ext uri="{9D8B030D-6E8A-4147-A177-3AD203B41FA5}">
                      <a16:colId xmlns:a16="http://schemas.microsoft.com/office/drawing/2014/main" val="3032901096"/>
                    </a:ext>
                  </a:extLst>
                </a:gridCol>
                <a:gridCol w="452052">
                  <a:extLst>
                    <a:ext uri="{9D8B030D-6E8A-4147-A177-3AD203B41FA5}">
                      <a16:colId xmlns:a16="http://schemas.microsoft.com/office/drawing/2014/main" val="4083206820"/>
                    </a:ext>
                  </a:extLst>
                </a:gridCol>
                <a:gridCol w="452052">
                  <a:extLst>
                    <a:ext uri="{9D8B030D-6E8A-4147-A177-3AD203B41FA5}">
                      <a16:colId xmlns:a16="http://schemas.microsoft.com/office/drawing/2014/main" val="1103562942"/>
                    </a:ext>
                  </a:extLst>
                </a:gridCol>
              </a:tblGrid>
              <a:tr h="648654">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648654">
                <a:tc>
                  <a:txBody>
                    <a:bodyPr/>
                    <a:lstStyle/>
                    <a:p>
                      <a:pPr algn="ctr"/>
                      <a:r>
                        <a:rPr lang="en-GB" sz="3200" dirty="0"/>
                        <a:t>0</a:t>
                      </a:r>
                    </a:p>
                  </a:txBody>
                  <a:tcPr/>
                </a:tc>
                <a:tc>
                  <a:txBody>
                    <a:bodyPr/>
                    <a:lstStyle/>
                    <a:p>
                      <a:pPr algn="ctr"/>
                      <a:r>
                        <a:rPr lang="en-GB" sz="3200" dirty="0"/>
                        <a:t>1</a:t>
                      </a:r>
                    </a:p>
                  </a:txBody>
                  <a:tcPr/>
                </a:tc>
                <a:tc>
                  <a:txBody>
                    <a:bodyPr/>
                    <a:lstStyle/>
                    <a:p>
                      <a:pPr algn="ctr"/>
                      <a:r>
                        <a:rPr lang="en-GB" sz="3200" dirty="0"/>
                        <a:t>0</a:t>
                      </a:r>
                    </a:p>
                  </a:txBody>
                  <a:tcPr/>
                </a:tc>
                <a:tc>
                  <a:txBody>
                    <a:bodyPr/>
                    <a:lstStyle/>
                    <a:p>
                      <a:pPr algn="ctr"/>
                      <a:r>
                        <a:rPr lang="en-GB" sz="3200" dirty="0"/>
                        <a:t>1</a:t>
                      </a:r>
                    </a:p>
                  </a:txBody>
                  <a:tcPr/>
                </a:tc>
                <a:tc>
                  <a:txBody>
                    <a:bodyPr/>
                    <a:lstStyle/>
                    <a:p>
                      <a:pPr algn="ctr"/>
                      <a:r>
                        <a:rPr lang="en-GB" sz="3200" dirty="0"/>
                        <a:t>1</a:t>
                      </a:r>
                    </a:p>
                  </a:txBody>
                  <a:tcPr/>
                </a:tc>
                <a:tc>
                  <a:txBody>
                    <a:bodyPr/>
                    <a:lstStyle/>
                    <a:p>
                      <a:pPr algn="ctr"/>
                      <a:r>
                        <a:rPr lang="en-GB" sz="3200" b="0" dirty="0"/>
                        <a:t>1</a:t>
                      </a:r>
                    </a:p>
                  </a:txBody>
                  <a:tcPr/>
                </a:tc>
                <a:tc>
                  <a:txBody>
                    <a:bodyPr/>
                    <a:lstStyle/>
                    <a:p>
                      <a:pPr algn="ctr"/>
                      <a:r>
                        <a:rPr lang="en-GB" sz="3200" b="0" dirty="0"/>
                        <a:t>0</a:t>
                      </a:r>
                    </a:p>
                  </a:txBody>
                  <a:tcPr/>
                </a:tc>
                <a:tc>
                  <a:txBody>
                    <a:bodyPr/>
                    <a:lstStyle/>
                    <a:p>
                      <a:pPr algn="ctr"/>
                      <a:r>
                        <a:rPr lang="en-GB" sz="3200" b="0" dirty="0"/>
                        <a:t>0</a:t>
                      </a:r>
                    </a:p>
                  </a:txBody>
                  <a:tcPr/>
                </a:tc>
                <a:tc>
                  <a:txBody>
                    <a:bodyPr/>
                    <a:lstStyle/>
                    <a:p>
                      <a:pPr algn="ctr"/>
                      <a:r>
                        <a:rPr lang="en-GB" sz="3200" b="0" dirty="0">
                          <a:solidFill>
                            <a:srgbClr val="7030A0"/>
                          </a:solidFill>
                        </a:rPr>
                        <a:t>0</a:t>
                      </a:r>
                    </a:p>
                  </a:txBody>
                  <a:tcPr/>
                </a:tc>
                <a:tc>
                  <a:txBody>
                    <a:bodyPr/>
                    <a:lstStyle/>
                    <a:p>
                      <a:pPr algn="ctr"/>
                      <a:r>
                        <a:rPr lang="en-GB" sz="3200" b="0" dirty="0">
                          <a:solidFill>
                            <a:srgbClr val="7030A0"/>
                          </a:solidFill>
                        </a:rPr>
                        <a:t>0</a:t>
                      </a:r>
                    </a:p>
                  </a:txBody>
                  <a:tcPr/>
                </a:tc>
                <a:tc>
                  <a:txBody>
                    <a:bodyPr/>
                    <a:lstStyle/>
                    <a:p>
                      <a:pPr algn="ctr"/>
                      <a:r>
                        <a:rPr lang="en-GB" sz="3200" b="0" dirty="0">
                          <a:solidFill>
                            <a:srgbClr val="7030A0"/>
                          </a:solidFill>
                        </a:rPr>
                        <a:t>0</a:t>
                      </a:r>
                    </a:p>
                  </a:txBody>
                  <a:tcPr/>
                </a:tc>
                <a:tc>
                  <a:txBody>
                    <a:bodyPr/>
                    <a:lstStyle/>
                    <a:p>
                      <a:pPr algn="ctr"/>
                      <a:r>
                        <a:rPr lang="en-GB" sz="3200" dirty="0">
                          <a:solidFill>
                            <a:srgbClr val="7030A0"/>
                          </a:solidFill>
                        </a:rPr>
                        <a:t>0</a:t>
                      </a:r>
                    </a:p>
                  </a:txBody>
                  <a:tcPr/>
                </a:tc>
                <a:tc>
                  <a:txBody>
                    <a:bodyPr/>
                    <a:lstStyle/>
                    <a:p>
                      <a:pPr algn="ctr"/>
                      <a:r>
                        <a:rPr lang="en-GB" sz="3200" dirty="0">
                          <a:solidFill>
                            <a:srgbClr val="7030A0"/>
                          </a:solidFill>
                        </a:rPr>
                        <a:t>0</a:t>
                      </a:r>
                    </a:p>
                  </a:txBody>
                  <a:tcPr/>
                </a:tc>
                <a:tc>
                  <a:txBody>
                    <a:bodyPr/>
                    <a:lstStyle/>
                    <a:p>
                      <a:pPr algn="ctr"/>
                      <a:r>
                        <a:rPr lang="en-GB" sz="3200" dirty="0">
                          <a:solidFill>
                            <a:srgbClr val="7030A0"/>
                          </a:solidFill>
                        </a:rPr>
                        <a:t>0</a:t>
                      </a:r>
                    </a:p>
                  </a:txBody>
                  <a:tcPr/>
                </a:tc>
                <a:tc>
                  <a:txBody>
                    <a:bodyPr/>
                    <a:lstStyle/>
                    <a:p>
                      <a:pPr algn="ctr"/>
                      <a:r>
                        <a:rPr lang="en-GB" sz="3200" dirty="0"/>
                        <a:t>1</a:t>
                      </a:r>
                    </a:p>
                  </a:txBody>
                  <a:tcPr/>
                </a:tc>
                <a:tc>
                  <a:txBody>
                    <a:bodyPr/>
                    <a:lstStyle/>
                    <a:p>
                      <a:pPr algn="ctr"/>
                      <a:r>
                        <a:rPr lang="en-GB" sz="3200" dirty="0"/>
                        <a:t>0</a:t>
                      </a:r>
                    </a:p>
                  </a:txBody>
                  <a:tcPr/>
                </a:tc>
                <a:extLst>
                  <a:ext uri="{0D108BD9-81ED-4DB2-BD59-A6C34878D82A}">
                    <a16:rowId xmlns:a16="http://schemas.microsoft.com/office/drawing/2014/main" val="33728611"/>
                  </a:ext>
                </a:extLst>
              </a:tr>
            </a:tbl>
          </a:graphicData>
        </a:graphic>
      </p:graphicFrame>
      <p:graphicFrame>
        <p:nvGraphicFramePr>
          <p:cNvPr id="13" name="Table 12">
            <a:extLst>
              <a:ext uri="{FF2B5EF4-FFF2-40B4-BE49-F238E27FC236}">
                <a16:creationId xmlns:a16="http://schemas.microsoft.com/office/drawing/2014/main" id="{725AD63F-1842-4ED4-A6CA-49A9438285A2}"/>
              </a:ext>
            </a:extLst>
          </p:cNvPr>
          <p:cNvGraphicFramePr>
            <a:graphicFrameLocks noGrp="1"/>
          </p:cNvGraphicFramePr>
          <p:nvPr>
            <p:extLst>
              <p:ext uri="{D42A27DB-BD31-4B8C-83A1-F6EECF244321}">
                <p14:modId xmlns:p14="http://schemas.microsoft.com/office/powerpoint/2010/main" val="2015689614"/>
              </p:ext>
            </p:extLst>
          </p:nvPr>
        </p:nvGraphicFramePr>
        <p:xfrm>
          <a:off x="3936360" y="5171578"/>
          <a:ext cx="7232832" cy="1297308"/>
        </p:xfrm>
        <a:graphic>
          <a:graphicData uri="http://schemas.openxmlformats.org/drawingml/2006/table">
            <a:tbl>
              <a:tblPr firstRow="1" bandRow="1">
                <a:tableStyleId>{5C22544A-7EE6-4342-B048-85BDC9FD1C3A}</a:tableStyleId>
              </a:tblPr>
              <a:tblGrid>
                <a:gridCol w="452052">
                  <a:extLst>
                    <a:ext uri="{9D8B030D-6E8A-4147-A177-3AD203B41FA5}">
                      <a16:colId xmlns:a16="http://schemas.microsoft.com/office/drawing/2014/main" val="1599008270"/>
                    </a:ext>
                  </a:extLst>
                </a:gridCol>
                <a:gridCol w="452052">
                  <a:extLst>
                    <a:ext uri="{9D8B030D-6E8A-4147-A177-3AD203B41FA5}">
                      <a16:colId xmlns:a16="http://schemas.microsoft.com/office/drawing/2014/main" val="3986747696"/>
                    </a:ext>
                  </a:extLst>
                </a:gridCol>
                <a:gridCol w="452052">
                  <a:extLst>
                    <a:ext uri="{9D8B030D-6E8A-4147-A177-3AD203B41FA5}">
                      <a16:colId xmlns:a16="http://schemas.microsoft.com/office/drawing/2014/main" val="2700537993"/>
                    </a:ext>
                  </a:extLst>
                </a:gridCol>
                <a:gridCol w="452052">
                  <a:extLst>
                    <a:ext uri="{9D8B030D-6E8A-4147-A177-3AD203B41FA5}">
                      <a16:colId xmlns:a16="http://schemas.microsoft.com/office/drawing/2014/main" val="231440672"/>
                    </a:ext>
                  </a:extLst>
                </a:gridCol>
                <a:gridCol w="452052">
                  <a:extLst>
                    <a:ext uri="{9D8B030D-6E8A-4147-A177-3AD203B41FA5}">
                      <a16:colId xmlns:a16="http://schemas.microsoft.com/office/drawing/2014/main" val="3580435446"/>
                    </a:ext>
                  </a:extLst>
                </a:gridCol>
                <a:gridCol w="452052">
                  <a:extLst>
                    <a:ext uri="{9D8B030D-6E8A-4147-A177-3AD203B41FA5}">
                      <a16:colId xmlns:a16="http://schemas.microsoft.com/office/drawing/2014/main" val="2754825745"/>
                    </a:ext>
                  </a:extLst>
                </a:gridCol>
                <a:gridCol w="452052">
                  <a:extLst>
                    <a:ext uri="{9D8B030D-6E8A-4147-A177-3AD203B41FA5}">
                      <a16:colId xmlns:a16="http://schemas.microsoft.com/office/drawing/2014/main" val="4008813796"/>
                    </a:ext>
                  </a:extLst>
                </a:gridCol>
                <a:gridCol w="452052">
                  <a:extLst>
                    <a:ext uri="{9D8B030D-6E8A-4147-A177-3AD203B41FA5}">
                      <a16:colId xmlns:a16="http://schemas.microsoft.com/office/drawing/2014/main" val="4077939681"/>
                    </a:ext>
                  </a:extLst>
                </a:gridCol>
                <a:gridCol w="452052">
                  <a:extLst>
                    <a:ext uri="{9D8B030D-6E8A-4147-A177-3AD203B41FA5}">
                      <a16:colId xmlns:a16="http://schemas.microsoft.com/office/drawing/2014/main" val="734512521"/>
                    </a:ext>
                  </a:extLst>
                </a:gridCol>
                <a:gridCol w="452052">
                  <a:extLst>
                    <a:ext uri="{9D8B030D-6E8A-4147-A177-3AD203B41FA5}">
                      <a16:colId xmlns:a16="http://schemas.microsoft.com/office/drawing/2014/main" val="3737874642"/>
                    </a:ext>
                  </a:extLst>
                </a:gridCol>
                <a:gridCol w="452052">
                  <a:extLst>
                    <a:ext uri="{9D8B030D-6E8A-4147-A177-3AD203B41FA5}">
                      <a16:colId xmlns:a16="http://schemas.microsoft.com/office/drawing/2014/main" val="1187376861"/>
                    </a:ext>
                  </a:extLst>
                </a:gridCol>
                <a:gridCol w="452052">
                  <a:extLst>
                    <a:ext uri="{9D8B030D-6E8A-4147-A177-3AD203B41FA5}">
                      <a16:colId xmlns:a16="http://schemas.microsoft.com/office/drawing/2014/main" val="3868959231"/>
                    </a:ext>
                  </a:extLst>
                </a:gridCol>
                <a:gridCol w="452052">
                  <a:extLst>
                    <a:ext uri="{9D8B030D-6E8A-4147-A177-3AD203B41FA5}">
                      <a16:colId xmlns:a16="http://schemas.microsoft.com/office/drawing/2014/main" val="4270546383"/>
                    </a:ext>
                  </a:extLst>
                </a:gridCol>
                <a:gridCol w="452052">
                  <a:extLst>
                    <a:ext uri="{9D8B030D-6E8A-4147-A177-3AD203B41FA5}">
                      <a16:colId xmlns:a16="http://schemas.microsoft.com/office/drawing/2014/main" val="3032901096"/>
                    </a:ext>
                  </a:extLst>
                </a:gridCol>
                <a:gridCol w="452052">
                  <a:extLst>
                    <a:ext uri="{9D8B030D-6E8A-4147-A177-3AD203B41FA5}">
                      <a16:colId xmlns:a16="http://schemas.microsoft.com/office/drawing/2014/main" val="4083206820"/>
                    </a:ext>
                  </a:extLst>
                </a:gridCol>
                <a:gridCol w="452052">
                  <a:extLst>
                    <a:ext uri="{9D8B030D-6E8A-4147-A177-3AD203B41FA5}">
                      <a16:colId xmlns:a16="http://schemas.microsoft.com/office/drawing/2014/main" val="1103562942"/>
                    </a:ext>
                  </a:extLst>
                </a:gridCol>
              </a:tblGrid>
              <a:tr h="648654">
                <a:tc>
                  <a:txBody>
                    <a:bodyPr/>
                    <a:lstStyle/>
                    <a:p>
                      <a:pPr algn="ctr"/>
                      <a:r>
                        <a:rPr lang="en-GB" sz="2800" dirty="0"/>
                        <a:t>S</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M</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tc>
                  <a:txBody>
                    <a:bodyPr/>
                    <a:lstStyle/>
                    <a:p>
                      <a:pPr algn="ctr"/>
                      <a:r>
                        <a:rPr lang="en-GB" sz="2800" dirty="0"/>
                        <a:t>E</a:t>
                      </a:r>
                    </a:p>
                  </a:txBody>
                  <a:tcPr/>
                </a:tc>
                <a:extLst>
                  <a:ext uri="{0D108BD9-81ED-4DB2-BD59-A6C34878D82A}">
                    <a16:rowId xmlns:a16="http://schemas.microsoft.com/office/drawing/2014/main" val="2854149694"/>
                  </a:ext>
                </a:extLst>
              </a:tr>
              <a:tr h="648654">
                <a:tc>
                  <a:txBody>
                    <a:bodyPr/>
                    <a:lstStyle/>
                    <a:p>
                      <a:pPr algn="ctr"/>
                      <a:r>
                        <a:rPr lang="en-GB" sz="3200" dirty="0"/>
                        <a:t>0</a:t>
                      </a:r>
                    </a:p>
                  </a:txBody>
                  <a:tcPr/>
                </a:tc>
                <a:tc>
                  <a:txBody>
                    <a:bodyPr/>
                    <a:lstStyle/>
                    <a:p>
                      <a:pPr algn="ctr"/>
                      <a:r>
                        <a:rPr lang="en-GB" sz="3200" dirty="0"/>
                        <a:t>1</a:t>
                      </a:r>
                    </a:p>
                  </a:txBody>
                  <a:tcPr/>
                </a:tc>
                <a:tc>
                  <a:txBody>
                    <a:bodyPr/>
                    <a:lstStyle/>
                    <a:p>
                      <a:pPr algn="ctr"/>
                      <a:r>
                        <a:rPr lang="en-GB" sz="3200" dirty="0"/>
                        <a:t>0</a:t>
                      </a:r>
                    </a:p>
                  </a:txBody>
                  <a:tcPr/>
                </a:tc>
                <a:tc>
                  <a:txBody>
                    <a:bodyPr/>
                    <a:lstStyle/>
                    <a:p>
                      <a:pPr algn="ctr"/>
                      <a:r>
                        <a:rPr lang="en-GB" sz="3200" dirty="0"/>
                        <a:t>1</a:t>
                      </a:r>
                    </a:p>
                  </a:txBody>
                  <a:tcPr/>
                </a:tc>
                <a:tc>
                  <a:txBody>
                    <a:bodyPr/>
                    <a:lstStyle/>
                    <a:p>
                      <a:pPr algn="ctr"/>
                      <a:r>
                        <a:rPr lang="en-GB" sz="3200" dirty="0"/>
                        <a:t>1</a:t>
                      </a:r>
                    </a:p>
                  </a:txBody>
                  <a:tcPr/>
                </a:tc>
                <a:tc>
                  <a:txBody>
                    <a:bodyPr/>
                    <a:lstStyle/>
                    <a:p>
                      <a:pPr algn="ctr"/>
                      <a:r>
                        <a:rPr lang="en-GB" sz="3200" b="0" dirty="0"/>
                        <a:t>1</a:t>
                      </a:r>
                    </a:p>
                  </a:txBody>
                  <a:tcPr/>
                </a:tc>
                <a:tc>
                  <a:txBody>
                    <a:bodyPr/>
                    <a:lstStyle/>
                    <a:p>
                      <a:pPr algn="ctr"/>
                      <a:r>
                        <a:rPr lang="en-GB" sz="3200" b="0" dirty="0"/>
                        <a:t>0</a:t>
                      </a:r>
                    </a:p>
                  </a:txBody>
                  <a:tcPr/>
                </a:tc>
                <a:tc>
                  <a:txBody>
                    <a:bodyPr/>
                    <a:lstStyle/>
                    <a:p>
                      <a:pPr algn="ctr"/>
                      <a:r>
                        <a:rPr lang="en-GB" sz="3200" b="0" dirty="0"/>
                        <a:t>0</a:t>
                      </a:r>
                    </a:p>
                  </a:txBody>
                  <a:tcPr/>
                </a:tc>
                <a:tc>
                  <a:txBody>
                    <a:bodyPr/>
                    <a:lstStyle/>
                    <a:p>
                      <a:pPr algn="ctr"/>
                      <a:r>
                        <a:rPr lang="en-GB" sz="3200" b="0" dirty="0"/>
                        <a:t>1</a:t>
                      </a:r>
                    </a:p>
                  </a:txBody>
                  <a:tcPr/>
                </a:tc>
                <a:tc>
                  <a:txBody>
                    <a:bodyPr/>
                    <a:lstStyle/>
                    <a:p>
                      <a:pPr algn="ctr"/>
                      <a:r>
                        <a:rPr lang="en-GB" sz="3200" b="0" dirty="0"/>
                        <a:t>1</a:t>
                      </a:r>
                    </a:p>
                  </a:txBody>
                  <a:tcPr/>
                </a:tc>
                <a:tc>
                  <a:txBody>
                    <a:bodyPr/>
                    <a:lstStyle/>
                    <a:p>
                      <a:pPr algn="ctr"/>
                      <a:r>
                        <a:rPr lang="en-GB" sz="3200" b="0" dirty="0"/>
                        <a:t>1</a:t>
                      </a:r>
                    </a:p>
                  </a:txBody>
                  <a:tcPr/>
                </a:tc>
                <a:tc>
                  <a:txBody>
                    <a:bodyPr/>
                    <a:lstStyle/>
                    <a:p>
                      <a:pPr algn="ctr"/>
                      <a:r>
                        <a:rPr lang="en-GB" sz="3200" dirty="0">
                          <a:solidFill>
                            <a:srgbClr val="7030A0"/>
                          </a:solidFill>
                        </a:rPr>
                        <a:t>0</a:t>
                      </a:r>
                    </a:p>
                  </a:txBody>
                  <a:tcPr/>
                </a:tc>
                <a:tc>
                  <a:txBody>
                    <a:bodyPr/>
                    <a:lstStyle/>
                    <a:p>
                      <a:pPr algn="ctr"/>
                      <a:r>
                        <a:rPr lang="en-GB" sz="3200" dirty="0">
                          <a:solidFill>
                            <a:srgbClr val="7030A0"/>
                          </a:solidFill>
                        </a:rPr>
                        <a:t>0</a:t>
                      </a:r>
                    </a:p>
                  </a:txBody>
                  <a:tcPr/>
                </a:tc>
                <a:tc>
                  <a:txBody>
                    <a:bodyPr/>
                    <a:lstStyle/>
                    <a:p>
                      <a:pPr algn="ctr"/>
                      <a:r>
                        <a:rPr lang="en-GB" sz="3200" dirty="0">
                          <a:solidFill>
                            <a:srgbClr val="7030A0"/>
                          </a:solidFill>
                        </a:rPr>
                        <a:t>0</a:t>
                      </a:r>
                    </a:p>
                  </a:txBody>
                  <a:tcPr/>
                </a:tc>
                <a:tc>
                  <a:txBody>
                    <a:bodyPr/>
                    <a:lstStyle/>
                    <a:p>
                      <a:pPr algn="ctr"/>
                      <a:r>
                        <a:rPr lang="en-GB" sz="3200" dirty="0"/>
                        <a:t>1</a:t>
                      </a:r>
                    </a:p>
                  </a:txBody>
                  <a:tcPr/>
                </a:tc>
                <a:tc>
                  <a:txBody>
                    <a:bodyPr/>
                    <a:lstStyle/>
                    <a:p>
                      <a:pPr algn="ctr"/>
                      <a:r>
                        <a:rPr lang="en-GB" sz="3200" dirty="0"/>
                        <a:t>0</a:t>
                      </a:r>
                    </a:p>
                  </a:txBody>
                  <a:tcPr/>
                </a:tc>
                <a:extLst>
                  <a:ext uri="{0D108BD9-81ED-4DB2-BD59-A6C34878D82A}">
                    <a16:rowId xmlns:a16="http://schemas.microsoft.com/office/drawing/2014/main" val="33728611"/>
                  </a:ext>
                </a:extLst>
              </a:tr>
            </a:tbl>
          </a:graphicData>
        </a:graphic>
      </p:graphicFrame>
      <p:sp>
        <p:nvSpPr>
          <p:cNvPr id="16" name="TextBox 15">
            <a:extLst>
              <a:ext uri="{FF2B5EF4-FFF2-40B4-BE49-F238E27FC236}">
                <a16:creationId xmlns:a16="http://schemas.microsoft.com/office/drawing/2014/main" id="{45C0F980-8790-469C-9D92-B74F884B66B3}"/>
              </a:ext>
            </a:extLst>
          </p:cNvPr>
          <p:cNvSpPr txBox="1"/>
          <p:nvPr/>
        </p:nvSpPr>
        <p:spPr>
          <a:xfrm>
            <a:off x="1154264" y="6010419"/>
            <a:ext cx="2465868" cy="523220"/>
          </a:xfrm>
          <a:prstGeom prst="rect">
            <a:avLst/>
          </a:prstGeom>
          <a:noFill/>
        </p:spPr>
        <p:txBody>
          <a:bodyPr wrap="none" rtlCol="0">
            <a:spAutoFit/>
          </a:bodyPr>
          <a:lstStyle/>
          <a:p>
            <a:pPr algn="ctr"/>
            <a:r>
              <a:rPr lang="en-GB" sz="2800" dirty="0">
                <a:solidFill>
                  <a:srgbClr val="7030A0"/>
                </a:solidFill>
              </a:rPr>
              <a:t>More precision</a:t>
            </a:r>
          </a:p>
        </p:txBody>
      </p:sp>
      <p:sp>
        <p:nvSpPr>
          <p:cNvPr id="17" name="TextBox 16">
            <a:extLst>
              <a:ext uri="{FF2B5EF4-FFF2-40B4-BE49-F238E27FC236}">
                <a16:creationId xmlns:a16="http://schemas.microsoft.com/office/drawing/2014/main" id="{0AFF69FB-8AF0-470D-A5BB-B39C15104E93}"/>
              </a:ext>
            </a:extLst>
          </p:cNvPr>
          <p:cNvSpPr txBox="1"/>
          <p:nvPr/>
        </p:nvSpPr>
        <p:spPr>
          <a:xfrm>
            <a:off x="1287346" y="4416543"/>
            <a:ext cx="2199705" cy="523220"/>
          </a:xfrm>
          <a:prstGeom prst="rect">
            <a:avLst/>
          </a:prstGeom>
          <a:noFill/>
        </p:spPr>
        <p:txBody>
          <a:bodyPr wrap="none" rtlCol="0">
            <a:spAutoFit/>
          </a:bodyPr>
          <a:lstStyle/>
          <a:p>
            <a:pPr algn="ctr"/>
            <a:r>
              <a:rPr lang="en-GB" sz="2800" dirty="0">
                <a:solidFill>
                  <a:srgbClr val="7030A0"/>
                </a:solidFill>
              </a:rPr>
              <a:t>Less precision</a:t>
            </a:r>
          </a:p>
        </p:txBody>
      </p:sp>
      <p:cxnSp>
        <p:nvCxnSpPr>
          <p:cNvPr id="19" name="Straight Connector 18">
            <a:extLst>
              <a:ext uri="{FF2B5EF4-FFF2-40B4-BE49-F238E27FC236}">
                <a16:creationId xmlns:a16="http://schemas.microsoft.com/office/drawing/2014/main" id="{B8F83BC4-3FE7-460D-9914-B404B6224563}"/>
              </a:ext>
            </a:extLst>
          </p:cNvPr>
          <p:cNvCxnSpPr>
            <a:cxnSpLocks/>
          </p:cNvCxnSpPr>
          <p:nvPr/>
        </p:nvCxnSpPr>
        <p:spPr>
          <a:xfrm>
            <a:off x="7562335" y="3491967"/>
            <a:ext cx="0" cy="1476000"/>
          </a:xfrm>
          <a:prstGeom prst="line">
            <a:avLst/>
          </a:prstGeom>
          <a:ln w="57150">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913CA13-9576-43D9-8817-8B94468F3450}"/>
              </a:ext>
            </a:extLst>
          </p:cNvPr>
          <p:cNvCxnSpPr>
            <a:cxnSpLocks/>
          </p:cNvCxnSpPr>
          <p:nvPr/>
        </p:nvCxnSpPr>
        <p:spPr>
          <a:xfrm>
            <a:off x="9358526" y="5082353"/>
            <a:ext cx="0" cy="1476000"/>
          </a:xfrm>
          <a:prstGeom prst="line">
            <a:avLst/>
          </a:prstGeom>
          <a:ln w="57150">
            <a:solidFill>
              <a:srgbClr val="FF0000"/>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7167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20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20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left)">
                                      <p:cBhvr>
                                        <p:cTn id="22" dur="1000"/>
                                        <p:tgtEl>
                                          <p:spTgt spid="17"/>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wipe(left)">
                                      <p:cBhvr>
                                        <p:cTn id="25" dur="1000"/>
                                        <p:tgtEl>
                                          <p:spTgt spid="16"/>
                                        </p:tgtEl>
                                      </p:cBhvr>
                                    </p:animEffect>
                                  </p:childTnLst>
                                </p:cTn>
                              </p:par>
                            </p:childTnLst>
                          </p:cTn>
                        </p:par>
                        <p:par>
                          <p:cTn id="26" fill="hold">
                            <p:stCondLst>
                              <p:cond delay="1000"/>
                            </p:stCondLst>
                            <p:childTnLst>
                              <p:par>
                                <p:cTn id="27" presetID="22" presetClass="entr" presetSubtype="1" fill="hold" nodeType="after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wipe(up)">
                                      <p:cBhvr>
                                        <p:cTn id="29" dur="1000"/>
                                        <p:tgtEl>
                                          <p:spTgt spid="21"/>
                                        </p:tgtEl>
                                      </p:cBhvr>
                                    </p:animEffect>
                                  </p:childTnLst>
                                </p:cTn>
                              </p:par>
                              <p:par>
                                <p:cTn id="30" presetID="22" presetClass="entr" presetSubtype="1" fill="hold"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wipe(up)">
                                      <p:cBhvr>
                                        <p:cTn id="32"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6" grpId="0"/>
      <p:bldP spid="17" grpId="0"/>
    </p:bld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15" name="Table 14">
            <a:extLst>
              <a:ext uri="{FF2B5EF4-FFF2-40B4-BE49-F238E27FC236}">
                <a16:creationId xmlns:a16="http://schemas.microsoft.com/office/drawing/2014/main" id="{991DB60D-0886-4C11-8B94-16EB0524830C}"/>
              </a:ext>
            </a:extLst>
          </p:cNvPr>
          <p:cNvGraphicFramePr>
            <a:graphicFrameLocks noGrp="1"/>
          </p:cNvGraphicFramePr>
          <p:nvPr>
            <p:extLst/>
          </p:nvPr>
        </p:nvGraphicFramePr>
        <p:xfrm>
          <a:off x="3928119" y="5175694"/>
          <a:ext cx="7232832" cy="1297308"/>
        </p:xfrm>
        <a:graphic>
          <a:graphicData uri="http://schemas.openxmlformats.org/drawingml/2006/table">
            <a:tbl>
              <a:tblPr firstRow="1" bandRow="1">
                <a:tableStyleId>{5C22544A-7EE6-4342-B048-85BDC9FD1C3A}</a:tableStyleId>
              </a:tblPr>
              <a:tblGrid>
                <a:gridCol w="452052">
                  <a:extLst>
                    <a:ext uri="{9D8B030D-6E8A-4147-A177-3AD203B41FA5}">
                      <a16:colId xmlns:a16="http://schemas.microsoft.com/office/drawing/2014/main" val="1599008270"/>
                    </a:ext>
                  </a:extLst>
                </a:gridCol>
                <a:gridCol w="452052">
                  <a:extLst>
                    <a:ext uri="{9D8B030D-6E8A-4147-A177-3AD203B41FA5}">
                      <a16:colId xmlns:a16="http://schemas.microsoft.com/office/drawing/2014/main" val="3986747696"/>
                    </a:ext>
                  </a:extLst>
                </a:gridCol>
                <a:gridCol w="452052">
                  <a:extLst>
                    <a:ext uri="{9D8B030D-6E8A-4147-A177-3AD203B41FA5}">
                      <a16:colId xmlns:a16="http://schemas.microsoft.com/office/drawing/2014/main" val="2700537993"/>
                    </a:ext>
                  </a:extLst>
                </a:gridCol>
                <a:gridCol w="452052">
                  <a:extLst>
                    <a:ext uri="{9D8B030D-6E8A-4147-A177-3AD203B41FA5}">
                      <a16:colId xmlns:a16="http://schemas.microsoft.com/office/drawing/2014/main" val="231440672"/>
                    </a:ext>
                  </a:extLst>
                </a:gridCol>
                <a:gridCol w="452052">
                  <a:extLst>
                    <a:ext uri="{9D8B030D-6E8A-4147-A177-3AD203B41FA5}">
                      <a16:colId xmlns:a16="http://schemas.microsoft.com/office/drawing/2014/main" val="3580435446"/>
                    </a:ext>
                  </a:extLst>
                </a:gridCol>
                <a:gridCol w="452052">
                  <a:extLst>
                    <a:ext uri="{9D8B030D-6E8A-4147-A177-3AD203B41FA5}">
                      <a16:colId xmlns:a16="http://schemas.microsoft.com/office/drawing/2014/main" val="2754825745"/>
                    </a:ext>
                  </a:extLst>
                </a:gridCol>
                <a:gridCol w="452052">
                  <a:extLst>
                    <a:ext uri="{9D8B030D-6E8A-4147-A177-3AD203B41FA5}">
                      <a16:colId xmlns:a16="http://schemas.microsoft.com/office/drawing/2014/main" val="4008813796"/>
                    </a:ext>
                  </a:extLst>
                </a:gridCol>
                <a:gridCol w="452052">
                  <a:extLst>
                    <a:ext uri="{9D8B030D-6E8A-4147-A177-3AD203B41FA5}">
                      <a16:colId xmlns:a16="http://schemas.microsoft.com/office/drawing/2014/main" val="4077939681"/>
                    </a:ext>
                  </a:extLst>
                </a:gridCol>
                <a:gridCol w="452052">
                  <a:extLst>
                    <a:ext uri="{9D8B030D-6E8A-4147-A177-3AD203B41FA5}">
                      <a16:colId xmlns:a16="http://schemas.microsoft.com/office/drawing/2014/main" val="734512521"/>
                    </a:ext>
                  </a:extLst>
                </a:gridCol>
                <a:gridCol w="452052">
                  <a:extLst>
                    <a:ext uri="{9D8B030D-6E8A-4147-A177-3AD203B41FA5}">
                      <a16:colId xmlns:a16="http://schemas.microsoft.com/office/drawing/2014/main" val="3737874642"/>
                    </a:ext>
                  </a:extLst>
                </a:gridCol>
                <a:gridCol w="452052">
                  <a:extLst>
                    <a:ext uri="{9D8B030D-6E8A-4147-A177-3AD203B41FA5}">
                      <a16:colId xmlns:a16="http://schemas.microsoft.com/office/drawing/2014/main" val="1187376861"/>
                    </a:ext>
                  </a:extLst>
                </a:gridCol>
                <a:gridCol w="452052">
                  <a:extLst>
                    <a:ext uri="{9D8B030D-6E8A-4147-A177-3AD203B41FA5}">
                      <a16:colId xmlns:a16="http://schemas.microsoft.com/office/drawing/2014/main" val="3868959231"/>
                    </a:ext>
                  </a:extLst>
                </a:gridCol>
                <a:gridCol w="452052">
                  <a:extLst>
                    <a:ext uri="{9D8B030D-6E8A-4147-A177-3AD203B41FA5}">
                      <a16:colId xmlns:a16="http://schemas.microsoft.com/office/drawing/2014/main" val="4270546383"/>
                    </a:ext>
                  </a:extLst>
                </a:gridCol>
                <a:gridCol w="452052">
                  <a:extLst>
                    <a:ext uri="{9D8B030D-6E8A-4147-A177-3AD203B41FA5}">
                      <a16:colId xmlns:a16="http://schemas.microsoft.com/office/drawing/2014/main" val="3032901096"/>
                    </a:ext>
                  </a:extLst>
                </a:gridCol>
                <a:gridCol w="452052">
                  <a:extLst>
                    <a:ext uri="{9D8B030D-6E8A-4147-A177-3AD203B41FA5}">
                      <a16:colId xmlns:a16="http://schemas.microsoft.com/office/drawing/2014/main" val="4083206820"/>
                    </a:ext>
                  </a:extLst>
                </a:gridCol>
                <a:gridCol w="452052">
                  <a:extLst>
                    <a:ext uri="{9D8B030D-6E8A-4147-A177-3AD203B41FA5}">
                      <a16:colId xmlns:a16="http://schemas.microsoft.com/office/drawing/2014/main" val="1103562942"/>
                    </a:ext>
                  </a:extLst>
                </a:gridCol>
              </a:tblGrid>
              <a:tr h="648654">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extLst>
                  <a:ext uri="{0D108BD9-81ED-4DB2-BD59-A6C34878D82A}">
                    <a16:rowId xmlns:a16="http://schemas.microsoft.com/office/drawing/2014/main" val="2854149694"/>
                  </a:ext>
                </a:extLst>
              </a:tr>
              <a:tr h="648654">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extLst>
                  <a:ext uri="{0D108BD9-81ED-4DB2-BD59-A6C34878D82A}">
                    <a16:rowId xmlns:a16="http://schemas.microsoft.com/office/drawing/2014/main" val="33728611"/>
                  </a:ext>
                </a:extLst>
              </a:tr>
            </a:tbl>
          </a:graphicData>
        </a:graphic>
      </p:graphicFrame>
      <p:graphicFrame>
        <p:nvGraphicFramePr>
          <p:cNvPr id="14" name="Table 13">
            <a:extLst>
              <a:ext uri="{FF2B5EF4-FFF2-40B4-BE49-F238E27FC236}">
                <a16:creationId xmlns:a16="http://schemas.microsoft.com/office/drawing/2014/main" id="{84060AC1-FF86-4043-8581-E7F4F3DE2DD8}"/>
              </a:ext>
            </a:extLst>
          </p:cNvPr>
          <p:cNvGraphicFramePr>
            <a:graphicFrameLocks noGrp="1"/>
          </p:cNvGraphicFramePr>
          <p:nvPr>
            <p:extLst/>
          </p:nvPr>
        </p:nvGraphicFramePr>
        <p:xfrm>
          <a:off x="3936360" y="3578602"/>
          <a:ext cx="7232832" cy="1297308"/>
        </p:xfrm>
        <a:graphic>
          <a:graphicData uri="http://schemas.openxmlformats.org/drawingml/2006/table">
            <a:tbl>
              <a:tblPr firstRow="1" bandRow="1">
                <a:tableStyleId>{5C22544A-7EE6-4342-B048-85BDC9FD1C3A}</a:tableStyleId>
              </a:tblPr>
              <a:tblGrid>
                <a:gridCol w="452052">
                  <a:extLst>
                    <a:ext uri="{9D8B030D-6E8A-4147-A177-3AD203B41FA5}">
                      <a16:colId xmlns:a16="http://schemas.microsoft.com/office/drawing/2014/main" val="1599008270"/>
                    </a:ext>
                  </a:extLst>
                </a:gridCol>
                <a:gridCol w="452052">
                  <a:extLst>
                    <a:ext uri="{9D8B030D-6E8A-4147-A177-3AD203B41FA5}">
                      <a16:colId xmlns:a16="http://schemas.microsoft.com/office/drawing/2014/main" val="3986747696"/>
                    </a:ext>
                  </a:extLst>
                </a:gridCol>
                <a:gridCol w="452052">
                  <a:extLst>
                    <a:ext uri="{9D8B030D-6E8A-4147-A177-3AD203B41FA5}">
                      <a16:colId xmlns:a16="http://schemas.microsoft.com/office/drawing/2014/main" val="2700537993"/>
                    </a:ext>
                  </a:extLst>
                </a:gridCol>
                <a:gridCol w="452052">
                  <a:extLst>
                    <a:ext uri="{9D8B030D-6E8A-4147-A177-3AD203B41FA5}">
                      <a16:colId xmlns:a16="http://schemas.microsoft.com/office/drawing/2014/main" val="231440672"/>
                    </a:ext>
                  </a:extLst>
                </a:gridCol>
                <a:gridCol w="452052">
                  <a:extLst>
                    <a:ext uri="{9D8B030D-6E8A-4147-A177-3AD203B41FA5}">
                      <a16:colId xmlns:a16="http://schemas.microsoft.com/office/drawing/2014/main" val="3580435446"/>
                    </a:ext>
                  </a:extLst>
                </a:gridCol>
                <a:gridCol w="452052">
                  <a:extLst>
                    <a:ext uri="{9D8B030D-6E8A-4147-A177-3AD203B41FA5}">
                      <a16:colId xmlns:a16="http://schemas.microsoft.com/office/drawing/2014/main" val="2754825745"/>
                    </a:ext>
                  </a:extLst>
                </a:gridCol>
                <a:gridCol w="452052">
                  <a:extLst>
                    <a:ext uri="{9D8B030D-6E8A-4147-A177-3AD203B41FA5}">
                      <a16:colId xmlns:a16="http://schemas.microsoft.com/office/drawing/2014/main" val="4008813796"/>
                    </a:ext>
                  </a:extLst>
                </a:gridCol>
                <a:gridCol w="452052">
                  <a:extLst>
                    <a:ext uri="{9D8B030D-6E8A-4147-A177-3AD203B41FA5}">
                      <a16:colId xmlns:a16="http://schemas.microsoft.com/office/drawing/2014/main" val="4077939681"/>
                    </a:ext>
                  </a:extLst>
                </a:gridCol>
                <a:gridCol w="452052">
                  <a:extLst>
                    <a:ext uri="{9D8B030D-6E8A-4147-A177-3AD203B41FA5}">
                      <a16:colId xmlns:a16="http://schemas.microsoft.com/office/drawing/2014/main" val="734512521"/>
                    </a:ext>
                  </a:extLst>
                </a:gridCol>
                <a:gridCol w="452052">
                  <a:extLst>
                    <a:ext uri="{9D8B030D-6E8A-4147-A177-3AD203B41FA5}">
                      <a16:colId xmlns:a16="http://schemas.microsoft.com/office/drawing/2014/main" val="3737874642"/>
                    </a:ext>
                  </a:extLst>
                </a:gridCol>
                <a:gridCol w="452052">
                  <a:extLst>
                    <a:ext uri="{9D8B030D-6E8A-4147-A177-3AD203B41FA5}">
                      <a16:colId xmlns:a16="http://schemas.microsoft.com/office/drawing/2014/main" val="1187376861"/>
                    </a:ext>
                  </a:extLst>
                </a:gridCol>
                <a:gridCol w="452052">
                  <a:extLst>
                    <a:ext uri="{9D8B030D-6E8A-4147-A177-3AD203B41FA5}">
                      <a16:colId xmlns:a16="http://schemas.microsoft.com/office/drawing/2014/main" val="3868959231"/>
                    </a:ext>
                  </a:extLst>
                </a:gridCol>
                <a:gridCol w="452052">
                  <a:extLst>
                    <a:ext uri="{9D8B030D-6E8A-4147-A177-3AD203B41FA5}">
                      <a16:colId xmlns:a16="http://schemas.microsoft.com/office/drawing/2014/main" val="4270546383"/>
                    </a:ext>
                  </a:extLst>
                </a:gridCol>
                <a:gridCol w="452052">
                  <a:extLst>
                    <a:ext uri="{9D8B030D-6E8A-4147-A177-3AD203B41FA5}">
                      <a16:colId xmlns:a16="http://schemas.microsoft.com/office/drawing/2014/main" val="3032901096"/>
                    </a:ext>
                  </a:extLst>
                </a:gridCol>
                <a:gridCol w="452052">
                  <a:extLst>
                    <a:ext uri="{9D8B030D-6E8A-4147-A177-3AD203B41FA5}">
                      <a16:colId xmlns:a16="http://schemas.microsoft.com/office/drawing/2014/main" val="4083206820"/>
                    </a:ext>
                  </a:extLst>
                </a:gridCol>
                <a:gridCol w="452052">
                  <a:extLst>
                    <a:ext uri="{9D8B030D-6E8A-4147-A177-3AD203B41FA5}">
                      <a16:colId xmlns:a16="http://schemas.microsoft.com/office/drawing/2014/main" val="1103562942"/>
                    </a:ext>
                  </a:extLst>
                </a:gridCol>
              </a:tblGrid>
              <a:tr h="648654">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tc>
                  <a:txBody>
                    <a:bodyPr/>
                    <a:lstStyle/>
                    <a:p>
                      <a:pPr algn="ctr"/>
                      <a:endParaRPr lang="en-GB" sz="2800" dirty="0"/>
                    </a:p>
                  </a:txBody>
                  <a:tcPr/>
                </a:tc>
                <a:extLst>
                  <a:ext uri="{0D108BD9-81ED-4DB2-BD59-A6C34878D82A}">
                    <a16:rowId xmlns:a16="http://schemas.microsoft.com/office/drawing/2014/main" val="2854149694"/>
                  </a:ext>
                </a:extLst>
              </a:tr>
              <a:tr h="648654">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b="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tc>
                  <a:txBody>
                    <a:bodyPr/>
                    <a:lstStyle/>
                    <a:p>
                      <a:pPr algn="ctr"/>
                      <a:endParaRPr lang="en-GB" sz="3200" dirty="0"/>
                    </a:p>
                  </a:txBody>
                  <a:tcPr/>
                </a:tc>
                <a:extLst>
                  <a:ext uri="{0D108BD9-81ED-4DB2-BD59-A6C34878D82A}">
                    <a16:rowId xmlns:a16="http://schemas.microsoft.com/office/drawing/2014/main" val="33728611"/>
                  </a:ext>
                </a:extLst>
              </a:tr>
            </a:tbl>
          </a:graphicData>
        </a:graphic>
      </p:graphicFrame>
      <p:sp>
        <p:nvSpPr>
          <p:cNvPr id="2" name="Title 1"/>
          <p:cNvSpPr>
            <a:spLocks noGrp="1"/>
          </p:cNvSpPr>
          <p:nvPr>
            <p:ph type="title"/>
          </p:nvPr>
        </p:nvSpPr>
        <p:spPr/>
        <p:txBody>
          <a:bodyPr/>
          <a:lstStyle/>
          <a:p>
            <a:r>
              <a:rPr lang="en-GB" dirty="0"/>
              <a:t>Practise 4: 16 bits</a:t>
            </a:r>
          </a:p>
        </p:txBody>
      </p:sp>
      <p:sp>
        <p:nvSpPr>
          <p:cNvPr id="7" name="TextBox 6"/>
          <p:cNvSpPr txBox="1"/>
          <p:nvPr/>
        </p:nvSpPr>
        <p:spPr>
          <a:xfrm>
            <a:off x="838196" y="1728847"/>
            <a:ext cx="5340949" cy="1569660"/>
          </a:xfrm>
          <a:prstGeom prst="rect">
            <a:avLst/>
          </a:prstGeom>
          <a:noFill/>
        </p:spPr>
        <p:txBody>
          <a:bodyPr wrap="none" rtlCol="0">
            <a:spAutoFit/>
          </a:bodyPr>
          <a:lstStyle/>
          <a:p>
            <a:r>
              <a:rPr lang="en-GB" sz="4800" dirty="0"/>
              <a:t>Value: 10·11100111</a:t>
            </a:r>
          </a:p>
          <a:p>
            <a:r>
              <a:rPr lang="en-GB" sz="4800" dirty="0"/>
              <a:t>Float : </a:t>
            </a:r>
          </a:p>
        </p:txBody>
      </p:sp>
      <p:sp>
        <p:nvSpPr>
          <p:cNvPr id="4" name="TextBox 3">
            <a:extLst>
              <a:ext uri="{FF2B5EF4-FFF2-40B4-BE49-F238E27FC236}">
                <a16:creationId xmlns:a16="http://schemas.microsoft.com/office/drawing/2014/main" id="{188864BC-780F-49B1-BE1C-FBDFAD1C4386}"/>
              </a:ext>
            </a:extLst>
          </p:cNvPr>
          <p:cNvSpPr txBox="1"/>
          <p:nvPr/>
        </p:nvSpPr>
        <p:spPr>
          <a:xfrm>
            <a:off x="1013252" y="3908206"/>
            <a:ext cx="2923108" cy="646331"/>
          </a:xfrm>
          <a:prstGeom prst="rect">
            <a:avLst/>
          </a:prstGeom>
          <a:noFill/>
        </p:spPr>
        <p:txBody>
          <a:bodyPr wrap="none" rtlCol="0">
            <a:spAutoFit/>
          </a:bodyPr>
          <a:lstStyle/>
          <a:p>
            <a:pPr algn="r"/>
            <a:r>
              <a:rPr lang="en-GB" sz="3600" dirty="0"/>
              <a:t>8 bit mantissa:</a:t>
            </a:r>
          </a:p>
        </p:txBody>
      </p:sp>
      <p:sp>
        <p:nvSpPr>
          <p:cNvPr id="9" name="TextBox 8">
            <a:extLst>
              <a:ext uri="{FF2B5EF4-FFF2-40B4-BE49-F238E27FC236}">
                <a16:creationId xmlns:a16="http://schemas.microsoft.com/office/drawing/2014/main" id="{F4AD4F16-4BF8-4670-A0EE-559BA8AD3458}"/>
              </a:ext>
            </a:extLst>
          </p:cNvPr>
          <p:cNvSpPr txBox="1"/>
          <p:nvPr/>
        </p:nvSpPr>
        <p:spPr>
          <a:xfrm>
            <a:off x="808626" y="5519144"/>
            <a:ext cx="3157146" cy="646331"/>
          </a:xfrm>
          <a:prstGeom prst="rect">
            <a:avLst/>
          </a:prstGeom>
          <a:noFill/>
        </p:spPr>
        <p:txBody>
          <a:bodyPr wrap="none" rtlCol="0">
            <a:spAutoFit/>
          </a:bodyPr>
          <a:lstStyle/>
          <a:p>
            <a:pPr algn="r"/>
            <a:r>
              <a:rPr lang="en-GB" sz="3600" dirty="0"/>
              <a:t>12 bit mantissa:</a:t>
            </a:r>
          </a:p>
        </p:txBody>
      </p:sp>
    </p:spTree>
    <p:extLst>
      <p:ext uri="{BB962C8B-B14F-4D97-AF65-F5344CB8AC3E}">
        <p14:creationId xmlns:p14="http://schemas.microsoft.com/office/powerpoint/2010/main" val="34844885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ASCII &amp; Unicode</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376906117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Learning Objectives</a:t>
            </a:r>
          </a:p>
        </p:txBody>
      </p:sp>
      <p:sp>
        <p:nvSpPr>
          <p:cNvPr id="3" name="Content Placeholder 2"/>
          <p:cNvSpPr>
            <a:spLocks noGrp="1"/>
          </p:cNvSpPr>
          <p:nvPr>
            <p:ph idx="1"/>
          </p:nvPr>
        </p:nvSpPr>
        <p:spPr/>
        <p:txBody>
          <a:bodyPr/>
          <a:lstStyle/>
          <a:p>
            <a:r>
              <a:rPr lang="en-GB" dirty="0"/>
              <a:t>Describe Unicode used to represent characters and its advantage over extended ASCII code (8-bit) in terms of numbers of characters.</a:t>
            </a:r>
          </a:p>
        </p:txBody>
      </p:sp>
    </p:spTree>
    <p:extLst>
      <p:ext uri="{BB962C8B-B14F-4D97-AF65-F5344CB8AC3E}">
        <p14:creationId xmlns:p14="http://schemas.microsoft.com/office/powerpoint/2010/main" val="2115275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Data Representation</a:t>
            </a:r>
          </a:p>
        </p:txBody>
      </p:sp>
      <p:sp>
        <p:nvSpPr>
          <p:cNvPr id="3" name="Subtitle 2"/>
          <p:cNvSpPr>
            <a:spLocks noGrp="1"/>
          </p:cNvSpPr>
          <p:nvPr>
            <p:ph type="subTitle" idx="1"/>
          </p:nvPr>
        </p:nvSpPr>
        <p:spPr/>
        <p:txBody>
          <a:bodyPr/>
          <a:lstStyle/>
          <a:p>
            <a:r>
              <a:rPr lang="en-GB" dirty="0"/>
              <a:t>Computer Systems</a:t>
            </a:r>
          </a:p>
        </p:txBody>
      </p:sp>
    </p:spTree>
    <p:extLst>
      <p:ext uri="{BB962C8B-B14F-4D97-AF65-F5344CB8AC3E}">
        <p14:creationId xmlns:p14="http://schemas.microsoft.com/office/powerpoint/2010/main" val="7665692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429EB4-202C-9F57-9853-5C1FDC1D13FF}"/>
              </a:ext>
            </a:extLst>
          </p:cNvPr>
          <p:cNvSpPr txBox="1"/>
          <p:nvPr/>
        </p:nvSpPr>
        <p:spPr>
          <a:xfrm>
            <a:off x="625549" y="1305341"/>
            <a:ext cx="10940902" cy="4247317"/>
          </a:xfrm>
          <a:prstGeom prst="rect">
            <a:avLst/>
          </a:prstGeom>
          <a:noFill/>
        </p:spPr>
        <p:txBody>
          <a:bodyPr wrap="square">
            <a:spAutoFit/>
          </a:bodyPr>
          <a:lstStyle/>
          <a:p>
            <a:pPr algn="l">
              <a:buNone/>
            </a:pPr>
            <a:r>
              <a:rPr lang="en-GB" b="0" i="0" dirty="0">
                <a:solidFill>
                  <a:srgbClr val="000000"/>
                </a:solidFill>
                <a:effectLst/>
                <a:latin typeface="CiscoSansTT"/>
              </a:rPr>
              <a:t>You now know that character encoding involves </a:t>
            </a:r>
            <a:r>
              <a:rPr lang="en-GB" b="1" i="0" dirty="0">
                <a:solidFill>
                  <a:srgbClr val="000000"/>
                </a:solidFill>
                <a:effectLst/>
                <a:latin typeface="CiscoSansTT"/>
              </a:rPr>
              <a:t>mapping characters to numbers that can be understood by computers</a:t>
            </a:r>
            <a:r>
              <a:rPr lang="en-GB" b="0" i="0" dirty="0">
                <a:solidFill>
                  <a:srgbClr val="000000"/>
                </a:solidFill>
                <a:effectLst/>
                <a:latin typeface="CiscoSansTT"/>
              </a:rPr>
              <a:t> (where each character is assigned a unique </a:t>
            </a:r>
            <a:r>
              <a:rPr lang="en-GB" b="1" i="0" dirty="0">
                <a:solidFill>
                  <a:srgbClr val="000000"/>
                </a:solidFill>
                <a:effectLst/>
                <a:latin typeface="CiscoSansTT"/>
              </a:rPr>
              <a:t>code point</a:t>
            </a:r>
            <a:r>
              <a:rPr lang="en-GB" b="0" i="0" dirty="0">
                <a:solidFill>
                  <a:srgbClr val="000000"/>
                </a:solidFill>
                <a:effectLst/>
                <a:latin typeface="CiscoSansTT"/>
              </a:rPr>
              <a:t>, which is represented by a specific number), and that binary digits and the binary system play a critical role in this process. To better understand character encoding and its connection to HTML, let's take a closer look at the most popular encoding standards.</a:t>
            </a:r>
          </a:p>
          <a:p>
            <a:pPr algn="l">
              <a:buNone/>
            </a:pPr>
            <a:r>
              <a:rPr lang="en-GB" b="0" i="0" dirty="0">
                <a:solidFill>
                  <a:srgbClr val="000000"/>
                </a:solidFill>
                <a:effectLst/>
                <a:latin typeface="CiscoSansTT"/>
              </a:rPr>
              <a:t>There are several character encoding standards available, each with its own benefits and limitations.</a:t>
            </a:r>
          </a:p>
          <a:p>
            <a:pPr algn="l">
              <a:buFont typeface="Arial" panose="020B0604020202020204" pitchFamily="34" charset="0"/>
              <a:buChar char="•"/>
            </a:pPr>
            <a:r>
              <a:rPr lang="en-GB" b="1" i="0" dirty="0">
                <a:solidFill>
                  <a:srgbClr val="000000"/>
                </a:solidFill>
                <a:effectLst/>
                <a:latin typeface="CiscoSansTT"/>
              </a:rPr>
              <a:t>ASCII</a:t>
            </a:r>
            <a:r>
              <a:rPr lang="en-GB" b="0" i="0" dirty="0">
                <a:solidFill>
                  <a:srgbClr val="000000"/>
                </a:solidFill>
                <a:effectLst/>
                <a:latin typeface="CiscoSansTT"/>
              </a:rPr>
              <a:t>, or the American Standard Code for Information Interchange, is the most basic character encoding standard. It uses 7 bits to represent 128 characters, which includes letters, numbers, and symbols commonly used in the English language. However, ASCII encoding is not suitable for representing characters from other languages.</a:t>
            </a:r>
          </a:p>
          <a:p>
            <a:pPr algn="l">
              <a:buFont typeface="Arial" panose="020B0604020202020204" pitchFamily="34" charset="0"/>
              <a:buChar char="•"/>
            </a:pPr>
            <a:r>
              <a:rPr lang="en-GB" b="1" i="0" dirty="0">
                <a:solidFill>
                  <a:srgbClr val="000000"/>
                </a:solidFill>
                <a:effectLst/>
                <a:latin typeface="CiscoSansTT"/>
              </a:rPr>
              <a:t>Unicode</a:t>
            </a:r>
            <a:r>
              <a:rPr lang="en-GB" b="0" i="0" dirty="0">
                <a:solidFill>
                  <a:srgbClr val="000000"/>
                </a:solidFill>
                <a:effectLst/>
                <a:latin typeface="CiscoSansTT"/>
              </a:rPr>
              <a:t> is a more comprehensive character encoding standard that supports a much larger number of characters from different languages and scripts. It can use up to 32 bits to represent over a million characters, including those from non-Latin scripts like Chinese, Arabic, and Cyrillic. Unicode includes several different encodings, including UTF-8, UTF-16, and UTF-32.</a:t>
            </a:r>
          </a:p>
          <a:p>
            <a:pPr algn="l">
              <a:buFont typeface="Arial" panose="020B0604020202020204" pitchFamily="34" charset="0"/>
              <a:buChar char="•"/>
            </a:pPr>
            <a:r>
              <a:rPr lang="en-GB" b="1" i="0" dirty="0">
                <a:solidFill>
                  <a:srgbClr val="000000"/>
                </a:solidFill>
                <a:effectLst/>
                <a:latin typeface="CiscoSansTT"/>
              </a:rPr>
              <a:t>UTF-8</a:t>
            </a:r>
            <a:r>
              <a:rPr lang="en-GB" b="0" i="0" dirty="0">
                <a:solidFill>
                  <a:srgbClr val="000000"/>
                </a:solidFill>
                <a:effectLst/>
                <a:latin typeface="CiscoSansTT"/>
              </a:rPr>
              <a:t> is a widely used character encoding standard that is </a:t>
            </a:r>
            <a:r>
              <a:rPr lang="en-GB" b="1" i="0" dirty="0">
                <a:solidFill>
                  <a:srgbClr val="000000"/>
                </a:solidFill>
                <a:effectLst/>
                <a:latin typeface="CiscoSansTT"/>
              </a:rPr>
              <a:t>compatible with ASCII</a:t>
            </a:r>
            <a:r>
              <a:rPr lang="en-GB" b="0" i="0" dirty="0">
                <a:solidFill>
                  <a:srgbClr val="000000"/>
                </a:solidFill>
                <a:effectLst/>
                <a:latin typeface="CiscoSansTT"/>
              </a:rPr>
              <a:t>. It uses a variable-length encoding that can represent characters using between 1 and 4 </a:t>
            </a:r>
            <a:r>
              <a:rPr lang="en-GB" b="0" i="0" u="sng" dirty="0">
                <a:solidFill>
                  <a:srgbClr val="000000"/>
                </a:solidFill>
                <a:effectLst/>
                <a:latin typeface="CiscoSansTT"/>
              </a:rPr>
              <a:t>bytes</a:t>
            </a:r>
            <a:r>
              <a:rPr lang="en-GB" b="0" i="0" u="sng" baseline="30000" dirty="0">
                <a:solidFill>
                  <a:srgbClr val="000000"/>
                </a:solidFill>
                <a:effectLst/>
                <a:latin typeface="CiscoSansTT"/>
              </a:rPr>
              <a:t>2</a:t>
            </a:r>
            <a:r>
              <a:rPr lang="en-GB" b="0" i="0" dirty="0">
                <a:solidFill>
                  <a:srgbClr val="000000"/>
                </a:solidFill>
                <a:effectLst/>
                <a:latin typeface="CiscoSansTT"/>
              </a:rPr>
              <a:t>, depending on the character being encoded. UTF-8 can represent all characters in the Unicode standard, making it an ideal choice for web development.</a:t>
            </a:r>
          </a:p>
        </p:txBody>
      </p:sp>
    </p:spTree>
    <p:extLst>
      <p:ext uri="{BB962C8B-B14F-4D97-AF65-F5344CB8AC3E}">
        <p14:creationId xmlns:p14="http://schemas.microsoft.com/office/powerpoint/2010/main" val="30113367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ASCII Magic</a:t>
            </a:r>
            <a:endParaRPr lang="en-GB" dirty="0"/>
          </a:p>
        </p:txBody>
      </p:sp>
      <p:sp>
        <p:nvSpPr>
          <p:cNvPr id="8" name="Text Placeholder 7"/>
          <p:cNvSpPr>
            <a:spLocks noGrp="1"/>
          </p:cNvSpPr>
          <p:nvPr>
            <p:ph type="body" idx="1"/>
          </p:nvPr>
        </p:nvSpPr>
        <p:spPr/>
        <p:txBody>
          <a:bodyPr>
            <a:normAutofit/>
          </a:bodyPr>
          <a:lstStyle/>
          <a:p>
            <a:r>
              <a:rPr lang="en-GB" sz="3200" dirty="0"/>
              <a:t>Upper case</a:t>
            </a:r>
          </a:p>
        </p:txBody>
      </p:sp>
      <p:graphicFrame>
        <p:nvGraphicFramePr>
          <p:cNvPr id="12" name="Content Placeholder 11"/>
          <p:cNvGraphicFramePr>
            <a:graphicFrameLocks noGrp="1"/>
          </p:cNvGraphicFramePr>
          <p:nvPr>
            <p:ph sz="half" idx="2"/>
            <p:extLst>
              <p:ext uri="{D42A27DB-BD31-4B8C-83A1-F6EECF244321}">
                <p14:modId xmlns:p14="http://schemas.microsoft.com/office/powerpoint/2010/main" val="4249350262"/>
              </p:ext>
            </p:extLst>
          </p:nvPr>
        </p:nvGraphicFramePr>
        <p:xfrm>
          <a:off x="839788" y="2505075"/>
          <a:ext cx="3610444" cy="3480435"/>
        </p:xfrm>
        <a:graphic>
          <a:graphicData uri="http://schemas.openxmlformats.org/drawingml/2006/table">
            <a:tbl>
              <a:tblPr>
                <a:tableStyleId>{5C22544A-7EE6-4342-B048-85BDC9FD1C3A}</a:tableStyleId>
              </a:tblPr>
              <a:tblGrid>
                <a:gridCol w="1732546">
                  <a:extLst>
                    <a:ext uri="{9D8B030D-6E8A-4147-A177-3AD203B41FA5}">
                      <a16:colId xmlns:a16="http://schemas.microsoft.com/office/drawing/2014/main" val="2730528430"/>
                    </a:ext>
                  </a:extLst>
                </a:gridCol>
                <a:gridCol w="1877898">
                  <a:extLst>
                    <a:ext uri="{9D8B030D-6E8A-4147-A177-3AD203B41FA5}">
                      <a16:colId xmlns:a16="http://schemas.microsoft.com/office/drawing/2014/main" val="3725665174"/>
                    </a:ext>
                  </a:extLst>
                </a:gridCol>
              </a:tblGrid>
              <a:tr h="400050">
                <a:tc>
                  <a:txBody>
                    <a:bodyPr/>
                    <a:lstStyle/>
                    <a:p>
                      <a:pPr algn="ctr" fontAlgn="ctr"/>
                      <a:r>
                        <a:rPr lang="en-GB" sz="3200" b="0" i="0" u="none" strike="noStrike" dirty="0">
                          <a:solidFill>
                            <a:srgbClr val="000000"/>
                          </a:solidFill>
                          <a:effectLst/>
                          <a:latin typeface="+mn-lt"/>
                        </a:rPr>
                        <a:t>Character</a:t>
                      </a:r>
                    </a:p>
                  </a:txBody>
                  <a:tcPr marL="19342" marR="19342" marT="9525" marB="0" anchor="ctr"/>
                </a:tc>
                <a:tc>
                  <a:txBody>
                    <a:bodyPr/>
                    <a:lstStyle/>
                    <a:p>
                      <a:pPr algn="ctr" fontAlgn="ctr"/>
                      <a:r>
                        <a:rPr lang="en-GB" sz="3200" b="0" u="none" strike="noStrike" dirty="0">
                          <a:effectLst/>
                        </a:rPr>
                        <a:t>Binary</a:t>
                      </a:r>
                      <a:endParaRPr lang="en-GB" sz="3200" b="0" i="0" u="none" strike="noStrike" dirty="0">
                        <a:solidFill>
                          <a:srgbClr val="000000"/>
                        </a:solidFill>
                        <a:effectLst/>
                        <a:latin typeface="Arial" panose="020B0604020202020204" pitchFamily="34" charset="0"/>
                      </a:endParaRPr>
                    </a:p>
                  </a:txBody>
                  <a:tcPr marL="19342" marR="19342" marT="9525" marB="0" anchor="ctr"/>
                </a:tc>
                <a:extLst>
                  <a:ext uri="{0D108BD9-81ED-4DB2-BD59-A6C34878D82A}">
                    <a16:rowId xmlns:a16="http://schemas.microsoft.com/office/drawing/2014/main" val="3507161284"/>
                  </a:ext>
                </a:extLst>
              </a:tr>
              <a:tr h="190500">
                <a:tc>
                  <a:txBody>
                    <a:bodyPr/>
                    <a:lstStyle/>
                    <a:p>
                      <a:pPr algn="ctr" fontAlgn="ctr"/>
                      <a:r>
                        <a:rPr lang="en-GB" sz="3200" b="0" u="none" strike="noStrike" dirty="0">
                          <a:effectLst/>
                        </a:rPr>
                        <a:t>A</a:t>
                      </a:r>
                      <a:endParaRPr lang="en-GB" sz="3200" b="0" i="0" u="none" strike="noStrike" dirty="0">
                        <a:solidFill>
                          <a:srgbClr val="000000"/>
                        </a:solidFill>
                        <a:effectLst/>
                        <a:latin typeface="Arial" panose="020B0604020202020204" pitchFamily="34" charset="0"/>
                      </a:endParaRPr>
                    </a:p>
                  </a:txBody>
                  <a:tcPr marL="19342" marR="19342" marT="9525" marB="0" anchor="ctr"/>
                </a:tc>
                <a:tc>
                  <a:txBody>
                    <a:bodyPr/>
                    <a:lstStyle/>
                    <a:p>
                      <a:pPr algn="ctr" fontAlgn="ctr"/>
                      <a:r>
                        <a:rPr lang="en-GB" sz="3200" b="0" u="none" strike="noStrike" dirty="0">
                          <a:effectLst/>
                        </a:rPr>
                        <a:t>1000001</a:t>
                      </a:r>
                      <a:endParaRPr lang="en-GB" sz="3200" b="0" i="0" u="none" strike="noStrike" dirty="0">
                        <a:solidFill>
                          <a:srgbClr val="000000"/>
                        </a:solidFill>
                        <a:effectLst/>
                        <a:latin typeface="Arial" panose="020B0604020202020204" pitchFamily="34" charset="0"/>
                      </a:endParaRPr>
                    </a:p>
                  </a:txBody>
                  <a:tcPr marL="19342" marR="19342" marT="9525" marB="0" anchor="ctr"/>
                </a:tc>
                <a:extLst>
                  <a:ext uri="{0D108BD9-81ED-4DB2-BD59-A6C34878D82A}">
                    <a16:rowId xmlns:a16="http://schemas.microsoft.com/office/drawing/2014/main" val="1219948797"/>
                  </a:ext>
                </a:extLst>
              </a:tr>
              <a:tr h="190500">
                <a:tc>
                  <a:txBody>
                    <a:bodyPr/>
                    <a:lstStyle/>
                    <a:p>
                      <a:pPr algn="ctr" fontAlgn="ctr"/>
                      <a:r>
                        <a:rPr lang="en-GB" sz="3200" b="0" u="none" strike="noStrike" dirty="0">
                          <a:effectLst/>
                        </a:rPr>
                        <a:t>B</a:t>
                      </a:r>
                      <a:endParaRPr lang="en-GB" sz="3200" b="0" i="0" u="none" strike="noStrike" dirty="0">
                        <a:solidFill>
                          <a:srgbClr val="000000"/>
                        </a:solidFill>
                        <a:effectLst/>
                        <a:latin typeface="Arial" panose="020B0604020202020204" pitchFamily="34" charset="0"/>
                      </a:endParaRPr>
                    </a:p>
                  </a:txBody>
                  <a:tcPr marL="19342" marR="19342" marT="9525" marB="0" anchor="ctr"/>
                </a:tc>
                <a:tc>
                  <a:txBody>
                    <a:bodyPr/>
                    <a:lstStyle/>
                    <a:p>
                      <a:pPr algn="ctr" fontAlgn="ctr"/>
                      <a:r>
                        <a:rPr lang="en-GB" sz="3200" b="0" u="none" strike="noStrike" dirty="0">
                          <a:effectLst/>
                        </a:rPr>
                        <a:t>1000010</a:t>
                      </a:r>
                      <a:endParaRPr lang="en-GB" sz="3200" b="0" i="0" u="none" strike="noStrike" dirty="0">
                        <a:solidFill>
                          <a:srgbClr val="000000"/>
                        </a:solidFill>
                        <a:effectLst/>
                        <a:latin typeface="Arial" panose="020B0604020202020204" pitchFamily="34" charset="0"/>
                      </a:endParaRPr>
                    </a:p>
                  </a:txBody>
                  <a:tcPr marL="19342" marR="19342" marT="9525" marB="0" anchor="ctr"/>
                </a:tc>
                <a:extLst>
                  <a:ext uri="{0D108BD9-81ED-4DB2-BD59-A6C34878D82A}">
                    <a16:rowId xmlns:a16="http://schemas.microsoft.com/office/drawing/2014/main" val="560509963"/>
                  </a:ext>
                </a:extLst>
              </a:tr>
              <a:tr h="190500">
                <a:tc>
                  <a:txBody>
                    <a:bodyPr/>
                    <a:lstStyle/>
                    <a:p>
                      <a:pPr algn="ctr" fontAlgn="ctr"/>
                      <a:r>
                        <a:rPr lang="en-GB" sz="3200" b="0" u="none" strike="noStrike" dirty="0">
                          <a:effectLst/>
                        </a:rPr>
                        <a:t>C</a:t>
                      </a:r>
                      <a:endParaRPr lang="en-GB" sz="3200" b="0" i="0" u="none" strike="noStrike" dirty="0">
                        <a:solidFill>
                          <a:srgbClr val="000000"/>
                        </a:solidFill>
                        <a:effectLst/>
                        <a:latin typeface="Arial" panose="020B0604020202020204" pitchFamily="34" charset="0"/>
                      </a:endParaRPr>
                    </a:p>
                  </a:txBody>
                  <a:tcPr marL="19342" marR="19342" marT="9525" marB="0" anchor="ctr"/>
                </a:tc>
                <a:tc>
                  <a:txBody>
                    <a:bodyPr/>
                    <a:lstStyle/>
                    <a:p>
                      <a:pPr algn="ctr" fontAlgn="ctr"/>
                      <a:r>
                        <a:rPr lang="en-GB" sz="3200" b="0" u="none" strike="noStrike" dirty="0">
                          <a:effectLst/>
                        </a:rPr>
                        <a:t>1000011</a:t>
                      </a:r>
                      <a:endParaRPr lang="en-GB" sz="3200" b="0" i="0" u="none" strike="noStrike" dirty="0">
                        <a:solidFill>
                          <a:srgbClr val="000000"/>
                        </a:solidFill>
                        <a:effectLst/>
                        <a:latin typeface="Arial" panose="020B0604020202020204" pitchFamily="34" charset="0"/>
                      </a:endParaRPr>
                    </a:p>
                  </a:txBody>
                  <a:tcPr marL="19342" marR="19342" marT="9525" marB="0" anchor="ctr"/>
                </a:tc>
                <a:extLst>
                  <a:ext uri="{0D108BD9-81ED-4DB2-BD59-A6C34878D82A}">
                    <a16:rowId xmlns:a16="http://schemas.microsoft.com/office/drawing/2014/main" val="1892114457"/>
                  </a:ext>
                </a:extLst>
              </a:tr>
              <a:tr h="190500">
                <a:tc>
                  <a:txBody>
                    <a:bodyPr/>
                    <a:lstStyle/>
                    <a:p>
                      <a:pPr algn="ctr" fontAlgn="ctr"/>
                      <a:r>
                        <a:rPr lang="en-GB" sz="3200" b="0" u="none" strike="noStrike">
                          <a:effectLst/>
                        </a:rPr>
                        <a:t>D</a:t>
                      </a:r>
                      <a:endParaRPr lang="en-GB" sz="3200" b="0" i="0" u="none" strike="noStrike">
                        <a:solidFill>
                          <a:srgbClr val="000000"/>
                        </a:solidFill>
                        <a:effectLst/>
                        <a:latin typeface="Arial" panose="020B0604020202020204" pitchFamily="34" charset="0"/>
                      </a:endParaRPr>
                    </a:p>
                  </a:txBody>
                  <a:tcPr marL="19342" marR="19342" marT="9525" marB="0" anchor="ctr"/>
                </a:tc>
                <a:tc>
                  <a:txBody>
                    <a:bodyPr/>
                    <a:lstStyle/>
                    <a:p>
                      <a:pPr algn="ctr" fontAlgn="ctr"/>
                      <a:r>
                        <a:rPr lang="en-GB" sz="3200" b="0" u="none" strike="noStrike" dirty="0">
                          <a:effectLst/>
                        </a:rPr>
                        <a:t>1000100</a:t>
                      </a:r>
                      <a:endParaRPr lang="en-GB" sz="3200" b="0" i="0" u="none" strike="noStrike" dirty="0">
                        <a:solidFill>
                          <a:srgbClr val="000000"/>
                        </a:solidFill>
                        <a:effectLst/>
                        <a:latin typeface="Arial" panose="020B0604020202020204" pitchFamily="34" charset="0"/>
                      </a:endParaRPr>
                    </a:p>
                  </a:txBody>
                  <a:tcPr marL="19342" marR="19342" marT="9525" marB="0" anchor="ctr"/>
                </a:tc>
                <a:extLst>
                  <a:ext uri="{0D108BD9-81ED-4DB2-BD59-A6C34878D82A}">
                    <a16:rowId xmlns:a16="http://schemas.microsoft.com/office/drawing/2014/main" val="2437639535"/>
                  </a:ext>
                </a:extLst>
              </a:tr>
              <a:tr h="190500">
                <a:tc>
                  <a:txBody>
                    <a:bodyPr/>
                    <a:lstStyle/>
                    <a:p>
                      <a:pPr algn="ctr" fontAlgn="ctr"/>
                      <a:r>
                        <a:rPr lang="en-GB" sz="3200" b="0" u="none" strike="noStrike">
                          <a:effectLst/>
                        </a:rPr>
                        <a:t>E</a:t>
                      </a:r>
                      <a:endParaRPr lang="en-GB" sz="3200" b="0" i="0" u="none" strike="noStrike">
                        <a:solidFill>
                          <a:srgbClr val="000000"/>
                        </a:solidFill>
                        <a:effectLst/>
                        <a:latin typeface="Arial" panose="020B0604020202020204" pitchFamily="34" charset="0"/>
                      </a:endParaRPr>
                    </a:p>
                  </a:txBody>
                  <a:tcPr marL="19342" marR="19342" marT="9525" marB="0" anchor="ctr"/>
                </a:tc>
                <a:tc>
                  <a:txBody>
                    <a:bodyPr/>
                    <a:lstStyle/>
                    <a:p>
                      <a:pPr algn="ctr" fontAlgn="ctr"/>
                      <a:r>
                        <a:rPr lang="en-GB" sz="3200" b="0" u="none" strike="noStrike" dirty="0">
                          <a:effectLst/>
                        </a:rPr>
                        <a:t>1000101</a:t>
                      </a:r>
                      <a:endParaRPr lang="en-GB" sz="3200" b="0" i="0" u="none" strike="noStrike" dirty="0">
                        <a:solidFill>
                          <a:srgbClr val="000000"/>
                        </a:solidFill>
                        <a:effectLst/>
                        <a:latin typeface="Arial" panose="020B0604020202020204" pitchFamily="34" charset="0"/>
                      </a:endParaRPr>
                    </a:p>
                  </a:txBody>
                  <a:tcPr marL="19342" marR="19342" marT="9525" marB="0" anchor="ctr"/>
                </a:tc>
                <a:extLst>
                  <a:ext uri="{0D108BD9-81ED-4DB2-BD59-A6C34878D82A}">
                    <a16:rowId xmlns:a16="http://schemas.microsoft.com/office/drawing/2014/main" val="1665230237"/>
                  </a:ext>
                </a:extLst>
              </a:tr>
              <a:tr h="190500">
                <a:tc>
                  <a:txBody>
                    <a:bodyPr/>
                    <a:lstStyle/>
                    <a:p>
                      <a:pPr algn="ctr" fontAlgn="ctr"/>
                      <a:r>
                        <a:rPr lang="en-GB" sz="3200" b="0" u="none" strike="noStrike">
                          <a:effectLst/>
                        </a:rPr>
                        <a:t>F</a:t>
                      </a:r>
                      <a:endParaRPr lang="en-GB" sz="3200" b="0" i="0" u="none" strike="noStrike">
                        <a:solidFill>
                          <a:srgbClr val="000000"/>
                        </a:solidFill>
                        <a:effectLst/>
                        <a:latin typeface="Arial" panose="020B0604020202020204" pitchFamily="34" charset="0"/>
                      </a:endParaRPr>
                    </a:p>
                  </a:txBody>
                  <a:tcPr marL="19342" marR="19342" marT="9525" marB="0" anchor="ctr"/>
                </a:tc>
                <a:tc>
                  <a:txBody>
                    <a:bodyPr/>
                    <a:lstStyle/>
                    <a:p>
                      <a:pPr algn="ctr" fontAlgn="ctr"/>
                      <a:r>
                        <a:rPr lang="en-GB" sz="3200" b="0" u="none" strike="noStrike" dirty="0">
                          <a:effectLst/>
                        </a:rPr>
                        <a:t>1000110</a:t>
                      </a:r>
                      <a:endParaRPr lang="en-GB" sz="3200" b="0" i="0" u="none" strike="noStrike" dirty="0">
                        <a:solidFill>
                          <a:srgbClr val="000000"/>
                        </a:solidFill>
                        <a:effectLst/>
                        <a:latin typeface="Arial" panose="020B0604020202020204" pitchFamily="34" charset="0"/>
                      </a:endParaRPr>
                    </a:p>
                  </a:txBody>
                  <a:tcPr marL="19342" marR="19342" marT="9525" marB="0" anchor="ctr"/>
                </a:tc>
                <a:extLst>
                  <a:ext uri="{0D108BD9-81ED-4DB2-BD59-A6C34878D82A}">
                    <a16:rowId xmlns:a16="http://schemas.microsoft.com/office/drawing/2014/main" val="726997640"/>
                  </a:ext>
                </a:extLst>
              </a:tr>
            </a:tbl>
          </a:graphicData>
        </a:graphic>
      </p:graphicFrame>
      <p:sp>
        <p:nvSpPr>
          <p:cNvPr id="9" name="Text Placeholder 8"/>
          <p:cNvSpPr>
            <a:spLocks noGrp="1"/>
          </p:cNvSpPr>
          <p:nvPr>
            <p:ph type="body" sz="quarter" idx="3"/>
          </p:nvPr>
        </p:nvSpPr>
        <p:spPr/>
        <p:txBody>
          <a:bodyPr>
            <a:normAutofit/>
          </a:bodyPr>
          <a:lstStyle/>
          <a:p>
            <a:r>
              <a:rPr lang="en-GB" sz="3200" dirty="0"/>
              <a:t>Lower case</a:t>
            </a:r>
          </a:p>
        </p:txBody>
      </p:sp>
      <p:graphicFrame>
        <p:nvGraphicFramePr>
          <p:cNvPr id="13" name="Content Placeholder 12"/>
          <p:cNvGraphicFramePr>
            <a:graphicFrameLocks noGrp="1"/>
          </p:cNvGraphicFramePr>
          <p:nvPr>
            <p:ph sz="quarter" idx="4"/>
            <p:extLst>
              <p:ext uri="{D42A27DB-BD31-4B8C-83A1-F6EECF244321}">
                <p14:modId xmlns:p14="http://schemas.microsoft.com/office/powerpoint/2010/main" val="2905616017"/>
              </p:ext>
            </p:extLst>
          </p:nvPr>
        </p:nvGraphicFramePr>
        <p:xfrm>
          <a:off x="6172200" y="2505075"/>
          <a:ext cx="3640520" cy="3480435"/>
        </p:xfrm>
        <a:graphic>
          <a:graphicData uri="http://schemas.openxmlformats.org/drawingml/2006/table">
            <a:tbl>
              <a:tblPr>
                <a:tableStyleId>{5C22544A-7EE6-4342-B048-85BDC9FD1C3A}</a:tableStyleId>
              </a:tblPr>
              <a:tblGrid>
                <a:gridCol w="1753374">
                  <a:extLst>
                    <a:ext uri="{9D8B030D-6E8A-4147-A177-3AD203B41FA5}">
                      <a16:colId xmlns:a16="http://schemas.microsoft.com/office/drawing/2014/main" val="4287767508"/>
                    </a:ext>
                  </a:extLst>
                </a:gridCol>
                <a:gridCol w="1887146">
                  <a:extLst>
                    <a:ext uri="{9D8B030D-6E8A-4147-A177-3AD203B41FA5}">
                      <a16:colId xmlns:a16="http://schemas.microsoft.com/office/drawing/2014/main" val="1480125169"/>
                    </a:ext>
                  </a:extLst>
                </a:gridCol>
              </a:tblGrid>
              <a:tr h="400050">
                <a:tc>
                  <a:txBody>
                    <a:bodyPr/>
                    <a:lstStyle/>
                    <a:p>
                      <a:pPr algn="ctr" fontAlgn="ctr"/>
                      <a:r>
                        <a:rPr lang="en-GB" sz="3200" b="0" i="0" u="none" strike="noStrike" dirty="0">
                          <a:solidFill>
                            <a:srgbClr val="000000"/>
                          </a:solidFill>
                          <a:effectLst/>
                          <a:latin typeface="+mn-lt"/>
                        </a:rPr>
                        <a:t>Character</a:t>
                      </a:r>
                      <a:endParaRPr lang="en-GB" sz="3200" b="1" i="0" u="none" strike="noStrike" dirty="0">
                        <a:solidFill>
                          <a:srgbClr val="000000"/>
                        </a:solidFill>
                        <a:effectLst/>
                        <a:latin typeface="Arial" panose="020B0604020202020204" pitchFamily="34" charset="0"/>
                      </a:endParaRPr>
                    </a:p>
                  </a:txBody>
                  <a:tcPr marL="19437" marR="19437" marT="9525" marB="0" anchor="ctr"/>
                </a:tc>
                <a:tc>
                  <a:txBody>
                    <a:bodyPr/>
                    <a:lstStyle/>
                    <a:p>
                      <a:pPr algn="ctr" fontAlgn="ctr"/>
                      <a:r>
                        <a:rPr lang="en-GB" sz="3200" u="none" strike="noStrike" dirty="0">
                          <a:effectLst/>
                        </a:rPr>
                        <a:t>Binary</a:t>
                      </a:r>
                      <a:endParaRPr lang="en-GB" sz="3200" b="1" i="0" u="none" strike="noStrike" dirty="0">
                        <a:solidFill>
                          <a:srgbClr val="000000"/>
                        </a:solidFill>
                        <a:effectLst/>
                        <a:latin typeface="Arial" panose="020B0604020202020204" pitchFamily="34" charset="0"/>
                      </a:endParaRPr>
                    </a:p>
                  </a:txBody>
                  <a:tcPr marL="19437" marR="19437" marT="9525" marB="0" anchor="ctr"/>
                </a:tc>
                <a:extLst>
                  <a:ext uri="{0D108BD9-81ED-4DB2-BD59-A6C34878D82A}">
                    <a16:rowId xmlns:a16="http://schemas.microsoft.com/office/drawing/2014/main" val="3494775321"/>
                  </a:ext>
                </a:extLst>
              </a:tr>
              <a:tr h="190500">
                <a:tc>
                  <a:txBody>
                    <a:bodyPr/>
                    <a:lstStyle/>
                    <a:p>
                      <a:pPr algn="ctr" fontAlgn="ctr"/>
                      <a:r>
                        <a:rPr lang="en-GB" sz="3200" u="none" strike="noStrike" dirty="0">
                          <a:effectLst/>
                        </a:rPr>
                        <a:t>a</a:t>
                      </a:r>
                      <a:endParaRPr lang="en-GB" sz="3200" b="0" i="0" u="none" strike="noStrike" dirty="0">
                        <a:solidFill>
                          <a:srgbClr val="000000"/>
                        </a:solidFill>
                        <a:effectLst/>
                        <a:latin typeface="Arial" panose="020B0604020202020204" pitchFamily="34" charset="0"/>
                      </a:endParaRPr>
                    </a:p>
                  </a:txBody>
                  <a:tcPr marL="19437" marR="19437" marT="9525" marB="0" anchor="ctr"/>
                </a:tc>
                <a:tc>
                  <a:txBody>
                    <a:bodyPr/>
                    <a:lstStyle/>
                    <a:p>
                      <a:pPr algn="ctr" fontAlgn="ctr"/>
                      <a:r>
                        <a:rPr lang="en-GB" sz="3200" u="none" strike="noStrike" dirty="0">
                          <a:effectLst/>
                        </a:rPr>
                        <a:t>1100001</a:t>
                      </a:r>
                      <a:endParaRPr lang="en-GB" sz="3200" b="0" i="0" u="none" strike="noStrike" dirty="0">
                        <a:solidFill>
                          <a:srgbClr val="000000"/>
                        </a:solidFill>
                        <a:effectLst/>
                        <a:latin typeface="Arial" panose="020B0604020202020204" pitchFamily="34" charset="0"/>
                      </a:endParaRPr>
                    </a:p>
                  </a:txBody>
                  <a:tcPr marL="19437" marR="19437" marT="9525" marB="0" anchor="ctr"/>
                </a:tc>
                <a:extLst>
                  <a:ext uri="{0D108BD9-81ED-4DB2-BD59-A6C34878D82A}">
                    <a16:rowId xmlns:a16="http://schemas.microsoft.com/office/drawing/2014/main" val="3540696677"/>
                  </a:ext>
                </a:extLst>
              </a:tr>
              <a:tr h="190500">
                <a:tc>
                  <a:txBody>
                    <a:bodyPr/>
                    <a:lstStyle/>
                    <a:p>
                      <a:pPr algn="ctr" fontAlgn="ctr"/>
                      <a:r>
                        <a:rPr lang="en-GB" sz="3200" u="none" strike="noStrike" dirty="0">
                          <a:effectLst/>
                        </a:rPr>
                        <a:t>b</a:t>
                      </a:r>
                      <a:endParaRPr lang="en-GB" sz="3200" b="0" i="0" u="none" strike="noStrike" dirty="0">
                        <a:solidFill>
                          <a:srgbClr val="000000"/>
                        </a:solidFill>
                        <a:effectLst/>
                        <a:latin typeface="Arial" panose="020B0604020202020204" pitchFamily="34" charset="0"/>
                      </a:endParaRPr>
                    </a:p>
                  </a:txBody>
                  <a:tcPr marL="19437" marR="19437" marT="9525" marB="0" anchor="ctr"/>
                </a:tc>
                <a:tc>
                  <a:txBody>
                    <a:bodyPr/>
                    <a:lstStyle/>
                    <a:p>
                      <a:pPr algn="ctr" fontAlgn="ctr"/>
                      <a:r>
                        <a:rPr lang="en-GB" sz="3200" u="none" strike="noStrike" dirty="0">
                          <a:effectLst/>
                        </a:rPr>
                        <a:t>1100010</a:t>
                      </a:r>
                      <a:endParaRPr lang="en-GB" sz="3200" b="0" i="0" u="none" strike="noStrike" dirty="0">
                        <a:solidFill>
                          <a:srgbClr val="000000"/>
                        </a:solidFill>
                        <a:effectLst/>
                        <a:latin typeface="Arial" panose="020B0604020202020204" pitchFamily="34" charset="0"/>
                      </a:endParaRPr>
                    </a:p>
                  </a:txBody>
                  <a:tcPr marL="19437" marR="19437" marT="9525" marB="0" anchor="ctr"/>
                </a:tc>
                <a:extLst>
                  <a:ext uri="{0D108BD9-81ED-4DB2-BD59-A6C34878D82A}">
                    <a16:rowId xmlns:a16="http://schemas.microsoft.com/office/drawing/2014/main" val="1293405804"/>
                  </a:ext>
                </a:extLst>
              </a:tr>
              <a:tr h="190500">
                <a:tc>
                  <a:txBody>
                    <a:bodyPr/>
                    <a:lstStyle/>
                    <a:p>
                      <a:pPr algn="ctr" fontAlgn="ctr"/>
                      <a:r>
                        <a:rPr lang="en-GB" sz="3200" u="none" strike="noStrike" dirty="0">
                          <a:effectLst/>
                        </a:rPr>
                        <a:t>c</a:t>
                      </a:r>
                      <a:endParaRPr lang="en-GB" sz="3200" b="0" i="0" u="none" strike="noStrike" dirty="0">
                        <a:solidFill>
                          <a:srgbClr val="000000"/>
                        </a:solidFill>
                        <a:effectLst/>
                        <a:latin typeface="Arial" panose="020B0604020202020204" pitchFamily="34" charset="0"/>
                      </a:endParaRPr>
                    </a:p>
                  </a:txBody>
                  <a:tcPr marL="19437" marR="19437" marT="9525" marB="0" anchor="ctr"/>
                </a:tc>
                <a:tc>
                  <a:txBody>
                    <a:bodyPr/>
                    <a:lstStyle/>
                    <a:p>
                      <a:pPr algn="ctr" fontAlgn="ctr"/>
                      <a:r>
                        <a:rPr lang="en-GB" sz="3200" u="none" strike="noStrike" dirty="0">
                          <a:effectLst/>
                        </a:rPr>
                        <a:t>1100011</a:t>
                      </a:r>
                      <a:endParaRPr lang="en-GB" sz="3200" b="0" i="0" u="none" strike="noStrike" dirty="0">
                        <a:solidFill>
                          <a:srgbClr val="000000"/>
                        </a:solidFill>
                        <a:effectLst/>
                        <a:latin typeface="Arial" panose="020B0604020202020204" pitchFamily="34" charset="0"/>
                      </a:endParaRPr>
                    </a:p>
                  </a:txBody>
                  <a:tcPr marL="19437" marR="19437" marT="9525" marB="0" anchor="ctr"/>
                </a:tc>
                <a:extLst>
                  <a:ext uri="{0D108BD9-81ED-4DB2-BD59-A6C34878D82A}">
                    <a16:rowId xmlns:a16="http://schemas.microsoft.com/office/drawing/2014/main" val="645236369"/>
                  </a:ext>
                </a:extLst>
              </a:tr>
              <a:tr h="190500">
                <a:tc>
                  <a:txBody>
                    <a:bodyPr/>
                    <a:lstStyle/>
                    <a:p>
                      <a:pPr algn="ctr" fontAlgn="ctr"/>
                      <a:r>
                        <a:rPr lang="en-GB" sz="3200" u="none" strike="noStrike">
                          <a:effectLst/>
                        </a:rPr>
                        <a:t>d</a:t>
                      </a:r>
                      <a:endParaRPr lang="en-GB" sz="3200" b="0" i="0" u="none" strike="noStrike">
                        <a:solidFill>
                          <a:srgbClr val="000000"/>
                        </a:solidFill>
                        <a:effectLst/>
                        <a:latin typeface="Arial" panose="020B0604020202020204" pitchFamily="34" charset="0"/>
                      </a:endParaRPr>
                    </a:p>
                  </a:txBody>
                  <a:tcPr marL="19437" marR="19437" marT="9525" marB="0" anchor="ctr"/>
                </a:tc>
                <a:tc>
                  <a:txBody>
                    <a:bodyPr/>
                    <a:lstStyle/>
                    <a:p>
                      <a:pPr algn="ctr" fontAlgn="ctr"/>
                      <a:r>
                        <a:rPr lang="en-GB" sz="3200" u="none" strike="noStrike" dirty="0">
                          <a:effectLst/>
                        </a:rPr>
                        <a:t>1100100</a:t>
                      </a:r>
                      <a:endParaRPr lang="en-GB" sz="3200" b="0" i="0" u="none" strike="noStrike" dirty="0">
                        <a:solidFill>
                          <a:srgbClr val="000000"/>
                        </a:solidFill>
                        <a:effectLst/>
                        <a:latin typeface="Arial" panose="020B0604020202020204" pitchFamily="34" charset="0"/>
                      </a:endParaRPr>
                    </a:p>
                  </a:txBody>
                  <a:tcPr marL="19437" marR="19437" marT="9525" marB="0" anchor="ctr"/>
                </a:tc>
                <a:extLst>
                  <a:ext uri="{0D108BD9-81ED-4DB2-BD59-A6C34878D82A}">
                    <a16:rowId xmlns:a16="http://schemas.microsoft.com/office/drawing/2014/main" val="2898335868"/>
                  </a:ext>
                </a:extLst>
              </a:tr>
              <a:tr h="190500">
                <a:tc>
                  <a:txBody>
                    <a:bodyPr/>
                    <a:lstStyle/>
                    <a:p>
                      <a:pPr algn="ctr" fontAlgn="ctr"/>
                      <a:r>
                        <a:rPr lang="en-GB" sz="3200" u="none" strike="noStrike">
                          <a:effectLst/>
                        </a:rPr>
                        <a:t>e</a:t>
                      </a:r>
                      <a:endParaRPr lang="en-GB" sz="3200" b="0" i="0" u="none" strike="noStrike">
                        <a:solidFill>
                          <a:srgbClr val="000000"/>
                        </a:solidFill>
                        <a:effectLst/>
                        <a:latin typeface="Arial" panose="020B0604020202020204" pitchFamily="34" charset="0"/>
                      </a:endParaRPr>
                    </a:p>
                  </a:txBody>
                  <a:tcPr marL="19437" marR="19437" marT="9525" marB="0" anchor="ctr"/>
                </a:tc>
                <a:tc>
                  <a:txBody>
                    <a:bodyPr/>
                    <a:lstStyle/>
                    <a:p>
                      <a:pPr algn="ctr" fontAlgn="ctr"/>
                      <a:r>
                        <a:rPr lang="en-GB" sz="3200" u="none" strike="noStrike" dirty="0">
                          <a:effectLst/>
                        </a:rPr>
                        <a:t>1100101</a:t>
                      </a:r>
                      <a:endParaRPr lang="en-GB" sz="3200" b="0" i="0" u="none" strike="noStrike" dirty="0">
                        <a:solidFill>
                          <a:srgbClr val="000000"/>
                        </a:solidFill>
                        <a:effectLst/>
                        <a:latin typeface="Arial" panose="020B0604020202020204" pitchFamily="34" charset="0"/>
                      </a:endParaRPr>
                    </a:p>
                  </a:txBody>
                  <a:tcPr marL="19437" marR="19437" marT="9525" marB="0" anchor="ctr"/>
                </a:tc>
                <a:extLst>
                  <a:ext uri="{0D108BD9-81ED-4DB2-BD59-A6C34878D82A}">
                    <a16:rowId xmlns:a16="http://schemas.microsoft.com/office/drawing/2014/main" val="3779820763"/>
                  </a:ext>
                </a:extLst>
              </a:tr>
              <a:tr h="190500">
                <a:tc>
                  <a:txBody>
                    <a:bodyPr/>
                    <a:lstStyle/>
                    <a:p>
                      <a:pPr algn="ctr" fontAlgn="ctr"/>
                      <a:r>
                        <a:rPr lang="en-GB" sz="3200" u="none" strike="noStrike" dirty="0">
                          <a:effectLst/>
                        </a:rPr>
                        <a:t>f</a:t>
                      </a:r>
                      <a:endParaRPr lang="en-GB" sz="3200" b="0" i="0" u="none" strike="noStrike" dirty="0">
                        <a:solidFill>
                          <a:srgbClr val="000000"/>
                        </a:solidFill>
                        <a:effectLst/>
                        <a:latin typeface="Arial" panose="020B0604020202020204" pitchFamily="34" charset="0"/>
                      </a:endParaRPr>
                    </a:p>
                  </a:txBody>
                  <a:tcPr marL="19437" marR="19437" marT="9525" marB="0" anchor="ctr"/>
                </a:tc>
                <a:tc>
                  <a:txBody>
                    <a:bodyPr/>
                    <a:lstStyle/>
                    <a:p>
                      <a:pPr algn="ctr" fontAlgn="ctr"/>
                      <a:r>
                        <a:rPr lang="en-GB" sz="3200" u="none" strike="noStrike" dirty="0">
                          <a:effectLst/>
                        </a:rPr>
                        <a:t>1100110</a:t>
                      </a:r>
                      <a:endParaRPr lang="en-GB" sz="3200" b="0" i="0" u="none" strike="noStrike" dirty="0">
                        <a:solidFill>
                          <a:srgbClr val="000000"/>
                        </a:solidFill>
                        <a:effectLst/>
                        <a:latin typeface="Arial" panose="020B0604020202020204" pitchFamily="34" charset="0"/>
                      </a:endParaRPr>
                    </a:p>
                  </a:txBody>
                  <a:tcPr marL="19437" marR="19437" marT="9525" marB="0" anchor="ctr"/>
                </a:tc>
                <a:extLst>
                  <a:ext uri="{0D108BD9-81ED-4DB2-BD59-A6C34878D82A}">
                    <a16:rowId xmlns:a16="http://schemas.microsoft.com/office/drawing/2014/main" val="1689269690"/>
                  </a:ext>
                </a:extLst>
              </a:tr>
            </a:tbl>
          </a:graphicData>
        </a:graphic>
      </p:graphicFrame>
    </p:spTree>
    <p:extLst>
      <p:ext uri="{BB962C8B-B14F-4D97-AF65-F5344CB8AC3E}">
        <p14:creationId xmlns:p14="http://schemas.microsoft.com/office/powerpoint/2010/main" val="3915776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up)">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fade">
                                      <p:cBhvr>
                                        <p:cTn id="17" dur="500"/>
                                        <p:tgtEl>
                                          <p:spTgt spid="9">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up)">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9"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Unicode</a:t>
            </a:r>
          </a:p>
        </p:txBody>
      </p:sp>
      <p:sp>
        <p:nvSpPr>
          <p:cNvPr id="3" name="Content Placeholder 2"/>
          <p:cNvSpPr>
            <a:spLocks noGrp="1"/>
          </p:cNvSpPr>
          <p:nvPr>
            <p:ph idx="1"/>
          </p:nvPr>
        </p:nvSpPr>
        <p:spPr/>
        <p:txBody>
          <a:bodyPr/>
          <a:lstStyle/>
          <a:p>
            <a:r>
              <a:rPr lang="en-GB" dirty="0"/>
              <a:t>ASCII is very limited – designed for the English language</a:t>
            </a:r>
          </a:p>
          <a:p>
            <a:r>
              <a:rPr lang="en-GB" dirty="0"/>
              <a:t>Unicode allows many more characters to be represented</a:t>
            </a:r>
          </a:p>
          <a:p>
            <a:r>
              <a:rPr lang="en-GB" dirty="0"/>
              <a:t>Up to 32 bits (not all are used) – </a:t>
            </a:r>
            <a:r>
              <a:rPr lang="en-GB" b="1" dirty="0"/>
              <a:t>SQA 16 bits</a:t>
            </a:r>
          </a:p>
          <a:p>
            <a:r>
              <a:rPr lang="en-GB" dirty="0"/>
              <a:t>144,697 characters (Unicode 14.0 - Sep 2021) – </a:t>
            </a:r>
            <a:r>
              <a:rPr lang="en-GB" b="1" dirty="0"/>
              <a:t>SQA 65,536 (2</a:t>
            </a:r>
            <a:r>
              <a:rPr lang="en-GB" b="1" baseline="30000" dirty="0"/>
              <a:t>16</a:t>
            </a:r>
            <a:r>
              <a:rPr lang="en-GB" b="1" dirty="0"/>
              <a:t>)</a:t>
            </a:r>
          </a:p>
          <a:p>
            <a:r>
              <a:rPr lang="en-GB" dirty="0"/>
              <a:t>Allows for more </a:t>
            </a:r>
            <a:r>
              <a:rPr lang="en-GB" b="1" dirty="0"/>
              <a:t>characters</a:t>
            </a:r>
            <a:r>
              <a:rPr lang="en-GB" dirty="0"/>
              <a:t> letters and symbols of other languages</a:t>
            </a:r>
          </a:p>
          <a:p>
            <a:pPr lvl="1"/>
            <a:r>
              <a:rPr lang="ar-AE" sz="3600" dirty="0"/>
              <a:t>ﻚ</a:t>
            </a:r>
            <a:r>
              <a:rPr lang="en-GB" sz="3600" dirty="0"/>
              <a:t> </a:t>
            </a:r>
            <a:r>
              <a:rPr lang="en-GB" sz="2800" dirty="0"/>
              <a:t>(Arabic)</a:t>
            </a:r>
          </a:p>
          <a:p>
            <a:pPr lvl="1"/>
            <a:r>
              <a:rPr lang="en-GB" sz="3600" dirty="0"/>
              <a:t>Ꙛ </a:t>
            </a:r>
            <a:r>
              <a:rPr lang="en-GB" sz="2800" dirty="0"/>
              <a:t>(Cyrillic)</a:t>
            </a:r>
          </a:p>
          <a:p>
            <a:r>
              <a:rPr lang="en-GB" dirty="0"/>
              <a:t>Plus, emojis </a:t>
            </a:r>
          </a:p>
        </p:txBody>
      </p:sp>
      <p:pic>
        <p:nvPicPr>
          <p:cNvPr id="8" name="Picture 7"/>
          <p:cNvPicPr>
            <a:picLocks noChangeAspect="1"/>
          </p:cNvPicPr>
          <p:nvPr/>
        </p:nvPicPr>
        <p:blipFill>
          <a:blip r:embed="rId3">
            <a:extLst>
              <a:ext uri="{BEBA8EAE-BF5A-486C-A8C5-ECC9F3942E4B}">
                <a14:imgProps xmlns:a14="http://schemas.microsoft.com/office/drawing/2010/main">
                  <a14:imgLayer r:embed="rId4">
                    <a14:imgEffect>
                      <a14:backgroundRemoval t="4375" b="96250" l="5000" r="95625"/>
                    </a14:imgEffect>
                  </a14:imgLayer>
                </a14:imgProps>
              </a:ext>
              <a:ext uri="{28A0092B-C50C-407E-A947-70E740481C1C}">
                <a14:useLocalDpi xmlns:a14="http://schemas.microsoft.com/office/drawing/2010/main" val="0"/>
              </a:ext>
            </a:extLst>
          </a:blip>
          <a:stretch>
            <a:fillRect/>
          </a:stretch>
        </p:blipFill>
        <p:spPr>
          <a:xfrm>
            <a:off x="3957468" y="4379861"/>
            <a:ext cx="1524000" cy="1524000"/>
          </a:xfrm>
          <a:prstGeom prst="rect">
            <a:avLst/>
          </a:prstGeom>
          <a:ln w="228600" cap="sq" cmpd="thickThin">
            <a:noFill/>
            <a:prstDash val="solid"/>
            <a:miter lim="800000"/>
          </a:ln>
          <a:effectLst>
            <a:innerShdw blurRad="76200">
              <a:srgbClr val="000000"/>
            </a:innerShdw>
          </a:effectLst>
        </p:spPr>
      </p:pic>
    </p:spTree>
    <p:extLst>
      <p:ext uri="{BB962C8B-B14F-4D97-AF65-F5344CB8AC3E}">
        <p14:creationId xmlns:p14="http://schemas.microsoft.com/office/powerpoint/2010/main" val="293547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par>
                          <p:cTn id="32" fill="hold">
                            <p:stCondLst>
                              <p:cond delay="1000"/>
                            </p:stCondLst>
                            <p:childTnLst>
                              <p:par>
                                <p:cTn id="33" presetID="10" presetClass="entr" presetSubtype="0" fill="hold" grpId="0" nodeType="after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childTnLst>
                          </p:cTn>
                        </p:par>
                        <p:par>
                          <p:cTn id="41" fill="hold">
                            <p:stCondLst>
                              <p:cond delay="500"/>
                            </p:stCondLst>
                            <p:childTnLst>
                              <p:par>
                                <p:cTn id="42" presetID="16" presetClass="entr" presetSubtype="37" fill="hold" nodeType="after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barn(outVertical)">
                                      <p:cBhvr>
                                        <p:cTn id="4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Bit-Mapped &amp; Vector Graphics</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35589055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Learning Objectives</a:t>
            </a:r>
          </a:p>
        </p:txBody>
      </p:sp>
      <p:sp>
        <p:nvSpPr>
          <p:cNvPr id="3" name="Content Placeholder 2"/>
          <p:cNvSpPr>
            <a:spLocks noGrp="1"/>
          </p:cNvSpPr>
          <p:nvPr>
            <p:ph idx="1"/>
          </p:nvPr>
        </p:nvSpPr>
        <p:spPr/>
        <p:txBody>
          <a:bodyPr/>
          <a:lstStyle/>
          <a:p>
            <a:r>
              <a:rPr lang="en-GB" dirty="0"/>
              <a:t>Describe the relative advantages and disadvantages of bit-mapped graphics versus vector graphics.</a:t>
            </a:r>
          </a:p>
        </p:txBody>
      </p:sp>
    </p:spTree>
    <p:extLst>
      <p:ext uri="{BB962C8B-B14F-4D97-AF65-F5344CB8AC3E}">
        <p14:creationId xmlns:p14="http://schemas.microsoft.com/office/powerpoint/2010/main" val="2184523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Bit-mapped Image - Pixels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18340" y="2154264"/>
            <a:ext cx="7955320" cy="43200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09915" y="2154264"/>
            <a:ext cx="6572170" cy="4320000"/>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90019" y="2154264"/>
            <a:ext cx="5611962" cy="4320000"/>
          </a:xfrm>
          <a:prstGeom prst="rect">
            <a:avLst/>
          </a:prstGeom>
        </p:spPr>
      </p:pic>
    </p:spTree>
    <p:extLst>
      <p:ext uri="{BB962C8B-B14F-4D97-AF65-F5344CB8AC3E}">
        <p14:creationId xmlns:p14="http://schemas.microsoft.com/office/powerpoint/2010/main" val="3899380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Vertical)">
                                      <p:cBhvr>
                                        <p:cTn id="7" dur="2000"/>
                                        <p:tgtEl>
                                          <p:spTgt spid="4"/>
                                        </p:tgtEl>
                                      </p:cBhvr>
                                    </p:animEffect>
                                  </p:childTnLst>
                                  <p:subTnLst>
                                    <p:set>
                                      <p:cBhvr override="childStyle">
                                        <p:cTn dur="1" fill="hold" display="0" masterRel="nextClick" afterEffect="1"/>
                                        <p:tgtEl>
                                          <p:spTgt spid="4"/>
                                        </p:tgtEl>
                                        <p:attrNameLst>
                                          <p:attrName>style.visibility</p:attrName>
                                        </p:attrNameLst>
                                      </p:cBhvr>
                                      <p:to>
                                        <p:strVal val="hidden"/>
                                      </p:to>
                                    </p:set>
                                  </p:subTnLst>
                                </p:cTn>
                              </p:par>
                            </p:childTnLst>
                          </p:cTn>
                        </p:par>
                      </p:childTnLst>
                    </p:cTn>
                  </p:par>
                  <p:par>
                    <p:cTn id="8" fill="hold">
                      <p:stCondLst>
                        <p:cond delay="indefinite"/>
                      </p:stCondLst>
                      <p:childTnLst>
                        <p:par>
                          <p:cTn id="9" fill="hold">
                            <p:stCondLst>
                              <p:cond delay="0"/>
                            </p:stCondLst>
                            <p:childTnLst>
                              <p:par>
                                <p:cTn id="10" presetID="16" presetClass="entr" presetSubtype="37"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outVertical)">
                                      <p:cBhvr>
                                        <p:cTn id="12" dur="2000"/>
                                        <p:tgtEl>
                                          <p:spTgt spid="6"/>
                                        </p:tgtEl>
                                      </p:cBhvr>
                                    </p:animEffec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16" presetClass="entr" presetSubtype="37"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outVertical)">
                                      <p:cBhvr>
                                        <p:cTn id="1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Revision</a:t>
            </a:r>
          </a:p>
        </p:txBody>
      </p:sp>
      <p:sp>
        <p:nvSpPr>
          <p:cNvPr id="3" name="Content Placeholder 2"/>
          <p:cNvSpPr>
            <a:spLocks noGrp="1"/>
          </p:cNvSpPr>
          <p:nvPr>
            <p:ph idx="1"/>
          </p:nvPr>
        </p:nvSpPr>
        <p:spPr/>
        <p:txBody>
          <a:bodyPr/>
          <a:lstStyle/>
          <a:p>
            <a:pPr>
              <a:spcBef>
                <a:spcPts val="600"/>
              </a:spcBef>
              <a:spcAft>
                <a:spcPts val="600"/>
              </a:spcAft>
            </a:pPr>
            <a:r>
              <a:rPr lang="en-GB" sz="3200" dirty="0"/>
              <a:t>What</a:t>
            </a:r>
            <a:r>
              <a:rPr lang="en-GB" dirty="0"/>
              <a:t> </a:t>
            </a:r>
            <a:r>
              <a:rPr lang="en-GB" sz="3200" dirty="0"/>
              <a:t>image formats are there?</a:t>
            </a:r>
          </a:p>
          <a:p>
            <a:pPr lvl="1">
              <a:spcBef>
                <a:spcPts val="600"/>
              </a:spcBef>
              <a:spcAft>
                <a:spcPts val="600"/>
              </a:spcAft>
            </a:pPr>
            <a:r>
              <a:rPr lang="en-GB" sz="2800" dirty="0"/>
              <a:t>jpeg – 24-bit, used for photos, lossy compression</a:t>
            </a:r>
          </a:p>
          <a:p>
            <a:pPr lvl="1">
              <a:spcBef>
                <a:spcPts val="600"/>
              </a:spcBef>
              <a:spcAft>
                <a:spcPts val="600"/>
              </a:spcAft>
            </a:pPr>
            <a:r>
              <a:rPr lang="en-GB" sz="2800" dirty="0" err="1"/>
              <a:t>png</a:t>
            </a:r>
            <a:r>
              <a:rPr lang="en-GB" sz="2800" dirty="0"/>
              <a:t> – 24-bit, used for photos, transparent, lossless compression</a:t>
            </a:r>
          </a:p>
          <a:p>
            <a:pPr lvl="1">
              <a:spcBef>
                <a:spcPts val="600"/>
              </a:spcBef>
              <a:spcAft>
                <a:spcPts val="600"/>
              </a:spcAft>
            </a:pPr>
            <a:r>
              <a:rPr lang="en-GB" sz="2800" dirty="0"/>
              <a:t>gif – 8-bit, used for clip art, transparent, lossless compression</a:t>
            </a:r>
          </a:p>
          <a:p>
            <a:pPr lvl="1">
              <a:spcBef>
                <a:spcPts val="600"/>
              </a:spcBef>
              <a:spcAft>
                <a:spcPts val="600"/>
              </a:spcAft>
            </a:pPr>
            <a:r>
              <a:rPr lang="en-GB" sz="2800" dirty="0" err="1"/>
              <a:t>svg</a:t>
            </a:r>
            <a:r>
              <a:rPr lang="en-GB" sz="2800" dirty="0"/>
              <a:t> – text file, transparent, can be scaled to any size</a:t>
            </a:r>
          </a:p>
          <a:p>
            <a:pPr lvl="1">
              <a:spcBef>
                <a:spcPts val="600"/>
              </a:spcBef>
              <a:spcAft>
                <a:spcPts val="600"/>
              </a:spcAft>
            </a:pPr>
            <a:r>
              <a:rPr lang="en-GB" sz="2800" dirty="0"/>
              <a:t>plus many others</a:t>
            </a:r>
          </a:p>
          <a:p>
            <a:pPr marL="0" indent="0">
              <a:buNone/>
            </a:pPr>
            <a:endParaRPr lang="en-GB" dirty="0"/>
          </a:p>
        </p:txBody>
      </p:sp>
    </p:spTree>
    <p:extLst>
      <p:ext uri="{BB962C8B-B14F-4D97-AF65-F5344CB8AC3E}">
        <p14:creationId xmlns:p14="http://schemas.microsoft.com/office/powerpoint/2010/main" val="544048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Bit Mapped Images</a:t>
            </a:r>
          </a:p>
        </p:txBody>
      </p:sp>
      <p:sp>
        <p:nvSpPr>
          <p:cNvPr id="4" name="Content Placeholder 3"/>
          <p:cNvSpPr>
            <a:spLocks noGrp="1"/>
          </p:cNvSpPr>
          <p:nvPr>
            <p:ph sz="half" idx="2"/>
          </p:nvPr>
        </p:nvSpPr>
        <p:spPr/>
        <p:txBody>
          <a:bodyPr/>
          <a:lstStyle/>
          <a:p>
            <a:endParaRPr lang="en-GB"/>
          </a:p>
        </p:txBody>
      </p:sp>
      <p:pic>
        <p:nvPicPr>
          <p:cNvPr id="5" name="Content Placeholder 4"/>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248126" y="1825625"/>
            <a:ext cx="4361748" cy="4351338"/>
          </a:xfrm>
          <a:prstGeom prst="rect">
            <a:avLst/>
          </a:prstGeom>
        </p:spPr>
      </p:pic>
    </p:spTree>
    <p:extLst>
      <p:ext uri="{BB962C8B-B14F-4D97-AF65-F5344CB8AC3E}">
        <p14:creationId xmlns:p14="http://schemas.microsoft.com/office/powerpoint/2010/main" val="983332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Vector graphics</a:t>
            </a:r>
          </a:p>
        </p:txBody>
      </p:sp>
      <p:pic>
        <p:nvPicPr>
          <p:cNvPr id="5" name="Content Placeholder 4"/>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880928" y="1825625"/>
            <a:ext cx="3096145" cy="4351338"/>
          </a:xfrm>
          <a:prstGeom prst="rect">
            <a:avLst/>
          </a:prstGeom>
        </p:spPr>
      </p:pic>
      <p:sp>
        <p:nvSpPr>
          <p:cNvPr id="4" name="Content Placeholder 3"/>
          <p:cNvSpPr>
            <a:spLocks noGrp="1"/>
          </p:cNvSpPr>
          <p:nvPr>
            <p:ph sz="half" idx="2"/>
          </p:nvPr>
        </p:nvSpPr>
        <p:spPr/>
        <p:txBody>
          <a:bodyPr/>
          <a:lstStyle/>
          <a:p>
            <a:endParaRPr lang="en-GB" dirty="0"/>
          </a:p>
        </p:txBody>
      </p:sp>
    </p:spTree>
    <p:extLst>
      <p:ext uri="{BB962C8B-B14F-4D97-AF65-F5344CB8AC3E}">
        <p14:creationId xmlns:p14="http://schemas.microsoft.com/office/powerpoint/2010/main" val="1801802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out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Computer Structure</a:t>
            </a:r>
          </a:p>
        </p:txBody>
      </p:sp>
      <p:sp>
        <p:nvSpPr>
          <p:cNvPr id="3" name="Subtitle 2"/>
          <p:cNvSpPr>
            <a:spLocks noGrp="1"/>
          </p:cNvSpPr>
          <p:nvPr>
            <p:ph type="subTitle" idx="1"/>
          </p:nvPr>
        </p:nvSpPr>
        <p:spPr/>
        <p:txBody>
          <a:bodyPr/>
          <a:lstStyle/>
          <a:p>
            <a:r>
              <a:rPr lang="en-GB" dirty="0"/>
              <a:t>Computer Systems</a:t>
            </a:r>
          </a:p>
        </p:txBody>
      </p:sp>
    </p:spTree>
    <p:extLst>
      <p:ext uri="{BB962C8B-B14F-4D97-AF65-F5344CB8AC3E}">
        <p14:creationId xmlns:p14="http://schemas.microsoft.com/office/powerpoint/2010/main" val="3734423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Revision - Binary</a:t>
            </a:r>
          </a:p>
        </p:txBody>
      </p:sp>
      <p:sp>
        <p:nvSpPr>
          <p:cNvPr id="3" name="Content Placeholder 2"/>
          <p:cNvSpPr>
            <a:spLocks noGrp="1"/>
          </p:cNvSpPr>
          <p:nvPr>
            <p:ph idx="1"/>
          </p:nvPr>
        </p:nvSpPr>
        <p:spPr/>
        <p:txBody>
          <a:bodyPr/>
          <a:lstStyle/>
          <a:p>
            <a:pPr marL="514350" indent="-514350">
              <a:lnSpc>
                <a:spcPct val="150000"/>
              </a:lnSpc>
              <a:buFont typeface="+mj-lt"/>
              <a:buAutoNum type="arabicPeriod"/>
            </a:pPr>
            <a:r>
              <a:rPr lang="en-GB" dirty="0"/>
              <a:t>Place values for 8 bits</a:t>
            </a:r>
          </a:p>
          <a:p>
            <a:pPr marL="514350" indent="-514350">
              <a:lnSpc>
                <a:spcPct val="150000"/>
              </a:lnSpc>
              <a:buFont typeface="+mj-lt"/>
              <a:buAutoNum type="arabicPeriod"/>
            </a:pPr>
            <a:r>
              <a:rPr lang="en-GB" dirty="0"/>
              <a:t>0101 0111 to denary</a:t>
            </a:r>
          </a:p>
          <a:p>
            <a:pPr marL="514350" indent="-514350">
              <a:lnSpc>
                <a:spcPct val="150000"/>
              </a:lnSpc>
              <a:buFont typeface="+mj-lt"/>
              <a:buAutoNum type="arabicPeriod"/>
            </a:pPr>
            <a:r>
              <a:rPr lang="en-GB" dirty="0"/>
              <a:t>1010 1010 to Base 10</a:t>
            </a:r>
          </a:p>
          <a:p>
            <a:pPr marL="514350" indent="-514350">
              <a:lnSpc>
                <a:spcPct val="150000"/>
              </a:lnSpc>
              <a:buFont typeface="+mj-lt"/>
              <a:buAutoNum type="arabicPeriod"/>
            </a:pPr>
            <a:r>
              <a:rPr lang="en-GB" dirty="0"/>
              <a:t>17 to binary</a:t>
            </a:r>
          </a:p>
          <a:p>
            <a:pPr marL="514350" indent="-514350">
              <a:lnSpc>
                <a:spcPct val="150000"/>
              </a:lnSpc>
              <a:buFont typeface="+mj-lt"/>
              <a:buAutoNum type="arabicPeriod"/>
            </a:pPr>
            <a:r>
              <a:rPr lang="en-GB" dirty="0"/>
              <a:t>198 to Base 2</a:t>
            </a:r>
          </a:p>
          <a:p>
            <a:endParaRPr lang="en-GB" dirty="0"/>
          </a:p>
          <a:p>
            <a:endParaRPr lang="en-GB" dirty="0"/>
          </a:p>
          <a:p>
            <a:endParaRPr lang="en-GB" dirty="0"/>
          </a:p>
        </p:txBody>
      </p:sp>
    </p:spTree>
    <p:extLst>
      <p:ext uri="{BB962C8B-B14F-4D97-AF65-F5344CB8AC3E}">
        <p14:creationId xmlns:p14="http://schemas.microsoft.com/office/powerpoint/2010/main" val="1345450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subTnLst>
                                    <p:animClr clrSpc="rgb" dir="cw">
                                      <p:cBhvr override="childStyle">
                                        <p:cTn dur="1" fill="hold" display="0" masterRel="nextClick" afterEffect="1"/>
                                        <p:tgtEl>
                                          <p:spTgt spid="3">
                                            <p:txEl>
                                              <p:pRg st="0" end="0"/>
                                            </p:txEl>
                                          </p:spTgt>
                                        </p:tgtEl>
                                        <p:attrNameLst>
                                          <p:attrName>ppt_c</p:attrName>
                                        </p:attrNameLst>
                                      </p:cBhvr>
                                      <p:to>
                                        <a:schemeClr val="folHlink"/>
                                      </p:to>
                                    </p:animClr>
                                  </p:sub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subTnLst>
                                    <p:animClr clrSpc="rgb" dir="cw">
                                      <p:cBhvr override="childStyle">
                                        <p:cTn dur="1" fill="hold" display="0" masterRel="nextClick" afterEffect="1"/>
                                        <p:tgtEl>
                                          <p:spTgt spid="3">
                                            <p:txEl>
                                              <p:pRg st="1" end="1"/>
                                            </p:txEl>
                                          </p:spTgt>
                                        </p:tgtEl>
                                        <p:attrNameLst>
                                          <p:attrName>ppt_c</p:attrName>
                                        </p:attrNameLst>
                                      </p:cBhvr>
                                      <p:to>
                                        <a:schemeClr val="folHlink"/>
                                      </p:to>
                                    </p:animClr>
                                  </p:sub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subTnLst>
                                    <p:animClr clrSpc="rgb" dir="cw">
                                      <p:cBhvr override="childStyle">
                                        <p:cTn dur="1" fill="hold" display="0" masterRel="nextClick" afterEffect="1"/>
                                        <p:tgtEl>
                                          <p:spTgt spid="3">
                                            <p:txEl>
                                              <p:pRg st="2" end="2"/>
                                            </p:txEl>
                                          </p:spTgt>
                                        </p:tgtEl>
                                        <p:attrNameLst>
                                          <p:attrName>ppt_c</p:attrName>
                                        </p:attrNameLst>
                                      </p:cBhvr>
                                      <p:to>
                                        <a:schemeClr val="folHlink"/>
                                      </p:to>
                                    </p:animClr>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subTnLst>
                                    <p:animClr clrSpc="rgb" dir="cw">
                                      <p:cBhvr override="childStyle">
                                        <p:cTn dur="1" fill="hold" display="0" masterRel="nextClick" afterEffect="1"/>
                                        <p:tgtEl>
                                          <p:spTgt spid="3">
                                            <p:txEl>
                                              <p:pRg st="3" end="3"/>
                                            </p:txEl>
                                          </p:spTgt>
                                        </p:tgtEl>
                                        <p:attrNameLst>
                                          <p:attrName>ppt_c</p:attrName>
                                        </p:attrNameLst>
                                      </p:cBhvr>
                                      <p:to>
                                        <a:schemeClr val="folHlink"/>
                                      </p:to>
                                    </p:animClr>
                                  </p:sub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subTnLst>
                                    <p:animClr clrSpc="rgb" dir="cw">
                                      <p:cBhvr override="childStyle">
                                        <p:cTn dur="1" fill="hold" display="0" masterRel="nextClick" afterEffect="1"/>
                                        <p:tgtEl>
                                          <p:spTgt spid="3">
                                            <p:txEl>
                                              <p:pRg st="4" end="4"/>
                                            </p:txEl>
                                          </p:spTgt>
                                        </p:tgtEl>
                                        <p:attrNameLst>
                                          <p:attrName>ppt_c</p:attrName>
                                        </p:attrNameLst>
                                      </p:cBhvr>
                                      <p:to>
                                        <a:schemeClr val="folHlink"/>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Learning Objectives</a:t>
            </a:r>
          </a:p>
        </p:txBody>
      </p:sp>
      <p:sp>
        <p:nvSpPr>
          <p:cNvPr id="3" name="Content Placeholder 2"/>
          <p:cNvSpPr>
            <a:spLocks noGrp="1"/>
          </p:cNvSpPr>
          <p:nvPr>
            <p:ph idx="1"/>
          </p:nvPr>
        </p:nvSpPr>
        <p:spPr/>
        <p:txBody>
          <a:bodyPr>
            <a:normAutofit/>
          </a:bodyPr>
          <a:lstStyle/>
          <a:p>
            <a:r>
              <a:rPr lang="en-GB" sz="3600" dirty="0"/>
              <a:t>Describe the concept of the fetch-execute cycle</a:t>
            </a:r>
          </a:p>
          <a:p>
            <a:r>
              <a:rPr lang="en-GB" sz="3600" dirty="0"/>
              <a:t>Describe the factors affecting computer system performance</a:t>
            </a:r>
            <a:endParaRPr lang="en-GB" sz="3200" b="1" dirty="0"/>
          </a:p>
        </p:txBody>
      </p:sp>
    </p:spTree>
    <p:extLst>
      <p:ext uri="{BB962C8B-B14F-4D97-AF65-F5344CB8AC3E}">
        <p14:creationId xmlns:p14="http://schemas.microsoft.com/office/powerpoint/2010/main" val="3399677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Fetch-Execute Cycle</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59648301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Learning Objectives</a:t>
            </a:r>
          </a:p>
        </p:txBody>
      </p:sp>
      <p:sp>
        <p:nvSpPr>
          <p:cNvPr id="3" name="Content Placeholder 2"/>
          <p:cNvSpPr>
            <a:spLocks noGrp="1"/>
          </p:cNvSpPr>
          <p:nvPr>
            <p:ph idx="1"/>
          </p:nvPr>
        </p:nvSpPr>
        <p:spPr/>
        <p:txBody>
          <a:bodyPr>
            <a:normAutofit/>
          </a:bodyPr>
          <a:lstStyle/>
          <a:p>
            <a:r>
              <a:rPr lang="en-GB" sz="3600" dirty="0"/>
              <a:t>Describe the concept of the fetch-execute cycle</a:t>
            </a:r>
          </a:p>
        </p:txBody>
      </p:sp>
    </p:spTree>
    <p:extLst>
      <p:ext uri="{BB962C8B-B14F-4D97-AF65-F5344CB8AC3E}">
        <p14:creationId xmlns:p14="http://schemas.microsoft.com/office/powerpoint/2010/main" val="3595387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Revision: 5-Block Model</a:t>
            </a:r>
          </a:p>
        </p:txBody>
      </p:sp>
      <p:sp>
        <p:nvSpPr>
          <p:cNvPr id="6" name="Processor"/>
          <p:cNvSpPr/>
          <p:nvPr/>
        </p:nvSpPr>
        <p:spPr>
          <a:xfrm>
            <a:off x="5016000" y="3556090"/>
            <a:ext cx="2160000" cy="108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Processor</a:t>
            </a:r>
          </a:p>
        </p:txBody>
      </p:sp>
      <p:grpSp>
        <p:nvGrpSpPr>
          <p:cNvPr id="31" name="Input"/>
          <p:cNvGrpSpPr/>
          <p:nvPr/>
        </p:nvGrpSpPr>
        <p:grpSpPr>
          <a:xfrm>
            <a:off x="1224115" y="3466090"/>
            <a:ext cx="3791885" cy="1260000"/>
            <a:chOff x="1224115" y="3466090"/>
            <a:chExt cx="3791885" cy="1260000"/>
          </a:xfrm>
        </p:grpSpPr>
        <p:sp>
          <p:nvSpPr>
            <p:cNvPr id="4" name="Rounded Rectangle 3"/>
            <p:cNvSpPr/>
            <p:nvPr/>
          </p:nvSpPr>
          <p:spPr>
            <a:xfrm>
              <a:off x="1224115" y="3466090"/>
              <a:ext cx="2160000" cy="126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Input devices</a:t>
              </a:r>
            </a:p>
          </p:txBody>
        </p:sp>
        <p:cxnSp>
          <p:nvCxnSpPr>
            <p:cNvPr id="10" name="Straight Arrow Connector 9"/>
            <p:cNvCxnSpPr>
              <a:stCxn id="4" idx="3"/>
              <a:endCxn id="6" idx="1"/>
            </p:cNvCxnSpPr>
            <p:nvPr/>
          </p:nvCxnSpPr>
          <p:spPr>
            <a:xfrm>
              <a:off x="3384115" y="4096090"/>
              <a:ext cx="1631885" cy="0"/>
            </a:xfrm>
            <a:prstGeom prst="straightConnector1">
              <a:avLst/>
            </a:prstGeom>
            <a:ln w="762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32" name="Output"/>
          <p:cNvGrpSpPr/>
          <p:nvPr/>
        </p:nvGrpSpPr>
        <p:grpSpPr>
          <a:xfrm>
            <a:off x="7176000" y="3466090"/>
            <a:ext cx="3764205" cy="1260000"/>
            <a:chOff x="7176000" y="3466090"/>
            <a:chExt cx="3764205" cy="1260000"/>
          </a:xfrm>
        </p:grpSpPr>
        <p:sp>
          <p:nvSpPr>
            <p:cNvPr id="5" name="Rounded Rectangle 4"/>
            <p:cNvSpPr/>
            <p:nvPr/>
          </p:nvSpPr>
          <p:spPr>
            <a:xfrm>
              <a:off x="8780205" y="3466090"/>
              <a:ext cx="2160000" cy="126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Output devices</a:t>
              </a:r>
            </a:p>
          </p:txBody>
        </p:sp>
        <p:cxnSp>
          <p:nvCxnSpPr>
            <p:cNvPr id="13" name="Straight Arrow Connector 12"/>
            <p:cNvCxnSpPr>
              <a:stCxn id="6" idx="3"/>
              <a:endCxn id="5" idx="1"/>
            </p:cNvCxnSpPr>
            <p:nvPr/>
          </p:nvCxnSpPr>
          <p:spPr>
            <a:xfrm>
              <a:off x="7176000" y="4096090"/>
              <a:ext cx="1604205" cy="0"/>
            </a:xfrm>
            <a:prstGeom prst="straightConnector1">
              <a:avLst/>
            </a:prstGeom>
            <a:ln w="762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34" name="Storage"/>
          <p:cNvGrpSpPr/>
          <p:nvPr/>
        </p:nvGrpSpPr>
        <p:grpSpPr>
          <a:xfrm>
            <a:off x="5016000" y="4665586"/>
            <a:ext cx="2160000" cy="1835906"/>
            <a:chOff x="5002160" y="4665586"/>
            <a:chExt cx="2160000" cy="1835906"/>
          </a:xfrm>
        </p:grpSpPr>
        <p:sp>
          <p:nvSpPr>
            <p:cNvPr id="7" name="Rounded Rectangle 6"/>
            <p:cNvSpPr/>
            <p:nvPr/>
          </p:nvSpPr>
          <p:spPr>
            <a:xfrm>
              <a:off x="5002160" y="5421492"/>
              <a:ext cx="2160000" cy="108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Storage devices</a:t>
              </a:r>
            </a:p>
          </p:txBody>
        </p:sp>
        <p:cxnSp>
          <p:nvCxnSpPr>
            <p:cNvPr id="27" name="Straight Arrow Connector 26"/>
            <p:cNvCxnSpPr/>
            <p:nvPr/>
          </p:nvCxnSpPr>
          <p:spPr>
            <a:xfrm flipV="1">
              <a:off x="5544115" y="4665586"/>
              <a:ext cx="0" cy="720000"/>
            </a:xfrm>
            <a:prstGeom prst="straightConnector1">
              <a:avLst/>
            </a:prstGeom>
            <a:ln w="762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6551922" y="4665586"/>
              <a:ext cx="0" cy="720000"/>
            </a:xfrm>
            <a:prstGeom prst="straightConnector1">
              <a:avLst/>
            </a:prstGeom>
            <a:ln w="762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33" name="Memory"/>
          <p:cNvGrpSpPr/>
          <p:nvPr/>
        </p:nvGrpSpPr>
        <p:grpSpPr>
          <a:xfrm>
            <a:off x="5016000" y="1690688"/>
            <a:ext cx="2160000" cy="1829445"/>
            <a:chOff x="5002160" y="1690688"/>
            <a:chExt cx="2160000" cy="1829445"/>
          </a:xfrm>
        </p:grpSpPr>
        <p:sp>
          <p:nvSpPr>
            <p:cNvPr id="8" name="Rounded Rectangle 7"/>
            <p:cNvSpPr/>
            <p:nvPr/>
          </p:nvSpPr>
          <p:spPr>
            <a:xfrm>
              <a:off x="5002160" y="1690688"/>
              <a:ext cx="2160000" cy="108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Memory</a:t>
              </a:r>
            </a:p>
          </p:txBody>
        </p:sp>
        <p:cxnSp>
          <p:nvCxnSpPr>
            <p:cNvPr id="20" name="Straight Arrow Connector 19"/>
            <p:cNvCxnSpPr/>
            <p:nvPr/>
          </p:nvCxnSpPr>
          <p:spPr>
            <a:xfrm flipV="1">
              <a:off x="5544115" y="2800133"/>
              <a:ext cx="0" cy="720000"/>
            </a:xfrm>
            <a:prstGeom prst="straightConnector1">
              <a:avLst/>
            </a:prstGeom>
            <a:ln w="762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6551922" y="2800133"/>
              <a:ext cx="0" cy="720000"/>
            </a:xfrm>
            <a:prstGeom prst="straightConnector1">
              <a:avLst/>
            </a:prstGeom>
            <a:ln w="762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grpSp>
      <p:sp>
        <p:nvSpPr>
          <p:cNvPr id="3" name="N5 Box"/>
          <p:cNvSpPr/>
          <p:nvPr/>
        </p:nvSpPr>
        <p:spPr>
          <a:xfrm>
            <a:off x="4639160" y="1478567"/>
            <a:ext cx="2913681" cy="3363132"/>
          </a:xfrm>
          <a:prstGeom prst="roundRect">
            <a:avLst/>
          </a:prstGeom>
          <a:noFill/>
          <a:ln w="762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2" name="N5 Arrow"/>
          <p:cNvGrpSpPr/>
          <p:nvPr/>
        </p:nvGrpSpPr>
        <p:grpSpPr>
          <a:xfrm>
            <a:off x="7655210" y="1783626"/>
            <a:ext cx="2363437" cy="646331"/>
            <a:chOff x="7655210" y="1783626"/>
            <a:chExt cx="2363437" cy="646331"/>
          </a:xfrm>
        </p:grpSpPr>
        <p:sp>
          <p:nvSpPr>
            <p:cNvPr id="9" name="Left Arrow 8"/>
            <p:cNvSpPr/>
            <p:nvPr/>
          </p:nvSpPr>
          <p:spPr>
            <a:xfrm>
              <a:off x="7655210" y="1810957"/>
              <a:ext cx="806824" cy="59167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p:cNvSpPr txBox="1"/>
            <p:nvPr/>
          </p:nvSpPr>
          <p:spPr>
            <a:xfrm>
              <a:off x="8564403" y="1783626"/>
              <a:ext cx="1454244" cy="646331"/>
            </a:xfrm>
            <a:prstGeom prst="rect">
              <a:avLst/>
            </a:prstGeom>
            <a:noFill/>
          </p:spPr>
          <p:txBody>
            <a:bodyPr wrap="none" rtlCol="0">
              <a:spAutoFit/>
            </a:bodyPr>
            <a:lstStyle/>
            <a:p>
              <a:r>
                <a:rPr lang="en-GB" sz="3600" b="1" dirty="0"/>
                <a:t>Higher</a:t>
              </a:r>
            </a:p>
          </p:txBody>
        </p:sp>
      </p:grpSp>
    </p:spTree>
    <p:extLst>
      <p:ext uri="{BB962C8B-B14F-4D97-AF65-F5344CB8AC3E}">
        <p14:creationId xmlns:p14="http://schemas.microsoft.com/office/powerpoint/2010/main" val="1490212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wipe(left)">
                                      <p:cBhvr>
                                        <p:cTn id="12" dur="20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wipe(left)">
                                      <p:cBhvr>
                                        <p:cTn id="17" dur="2000"/>
                                        <p:tgtEl>
                                          <p:spTgt spid="3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up)">
                                      <p:cBhvr>
                                        <p:cTn id="22" dur="2000"/>
                                        <p:tgtEl>
                                          <p:spTgt spid="33"/>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down)">
                                      <p:cBhvr>
                                        <p:cTn id="27" dur="2000"/>
                                        <p:tgtEl>
                                          <p:spTgt spid="34"/>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42" fill="hold" grpId="0"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barn(outHorizontal)">
                                      <p:cBhvr>
                                        <p:cTn id="32" dur="2000"/>
                                        <p:tgtEl>
                                          <p:spTgt spid="3"/>
                                        </p:tgtEl>
                                      </p:cBhvr>
                                    </p:animEffect>
                                  </p:childTnLst>
                                </p:cTn>
                              </p:par>
                            </p:childTnLst>
                          </p:cTn>
                        </p:par>
                        <p:par>
                          <p:cTn id="33" fill="hold">
                            <p:stCondLst>
                              <p:cond delay="2000"/>
                            </p:stCondLst>
                            <p:childTnLst>
                              <p:par>
                                <p:cTn id="34" presetID="22" presetClass="entr" presetSubtype="2" fill="hold"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right)">
                                      <p:cBhvr>
                                        <p:cTn id="36"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Revision - Bus</a:t>
            </a:r>
          </a:p>
        </p:txBody>
      </p:sp>
      <p:sp>
        <p:nvSpPr>
          <p:cNvPr id="26" name="Address bus"/>
          <p:cNvSpPr/>
          <p:nvPr/>
        </p:nvSpPr>
        <p:spPr>
          <a:xfrm>
            <a:off x="5204600" y="2296172"/>
            <a:ext cx="3396474" cy="720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t>Address bus</a:t>
            </a:r>
          </a:p>
        </p:txBody>
      </p:sp>
      <p:grpSp>
        <p:nvGrpSpPr>
          <p:cNvPr id="39" name="CPU"/>
          <p:cNvGrpSpPr/>
          <p:nvPr/>
        </p:nvGrpSpPr>
        <p:grpSpPr>
          <a:xfrm>
            <a:off x="516194" y="1951221"/>
            <a:ext cx="4680000" cy="3960000"/>
            <a:chOff x="516194" y="1951221"/>
            <a:chExt cx="4680000" cy="3960000"/>
          </a:xfrm>
        </p:grpSpPr>
        <p:grpSp>
          <p:nvGrpSpPr>
            <p:cNvPr id="17" name="Group 16"/>
            <p:cNvGrpSpPr/>
            <p:nvPr/>
          </p:nvGrpSpPr>
          <p:grpSpPr>
            <a:xfrm>
              <a:off x="516194" y="1951221"/>
              <a:ext cx="4680000" cy="3960000"/>
              <a:chOff x="6567947" y="1690688"/>
              <a:chExt cx="2880000" cy="4680000"/>
            </a:xfrm>
          </p:grpSpPr>
          <p:sp>
            <p:nvSpPr>
              <p:cNvPr id="18" name="Rounded Rectangle 17"/>
              <p:cNvSpPr/>
              <p:nvPr/>
            </p:nvSpPr>
            <p:spPr>
              <a:xfrm>
                <a:off x="6567947" y="1690688"/>
                <a:ext cx="2880000" cy="4680000"/>
              </a:xfrm>
              <a:prstGeom prst="roundRect">
                <a:avLst/>
              </a:prstGeom>
              <a:solidFill>
                <a:srgbClr val="FFC000"/>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19" name="Rounded Rectangle 18"/>
              <p:cNvSpPr/>
              <p:nvPr/>
            </p:nvSpPr>
            <p:spPr>
              <a:xfrm>
                <a:off x="6567947" y="5176684"/>
                <a:ext cx="2880000" cy="1194004"/>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Processor</a:t>
                </a:r>
              </a:p>
            </p:txBody>
          </p:sp>
        </p:grpSp>
        <p:grpSp>
          <p:nvGrpSpPr>
            <p:cNvPr id="7" name="Group 6"/>
            <p:cNvGrpSpPr/>
            <p:nvPr/>
          </p:nvGrpSpPr>
          <p:grpSpPr>
            <a:xfrm>
              <a:off x="838200" y="2516597"/>
              <a:ext cx="4050039" cy="2520000"/>
              <a:chOff x="838200" y="1690688"/>
              <a:chExt cx="4050039" cy="2520000"/>
            </a:xfrm>
          </p:grpSpPr>
          <p:sp>
            <p:nvSpPr>
              <p:cNvPr id="3" name="Rounded Rectangle 2"/>
              <p:cNvSpPr/>
              <p:nvPr/>
            </p:nvSpPr>
            <p:spPr>
              <a:xfrm>
                <a:off x="838200" y="1690688"/>
                <a:ext cx="1440000" cy="108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ALU</a:t>
                </a:r>
              </a:p>
            </p:txBody>
          </p:sp>
          <p:sp>
            <p:nvSpPr>
              <p:cNvPr id="4" name="Rounded Rectangle 3"/>
              <p:cNvSpPr/>
              <p:nvPr/>
            </p:nvSpPr>
            <p:spPr>
              <a:xfrm>
                <a:off x="838200" y="3130688"/>
                <a:ext cx="1440000" cy="108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CU</a:t>
                </a:r>
              </a:p>
            </p:txBody>
          </p:sp>
          <p:grpSp>
            <p:nvGrpSpPr>
              <p:cNvPr id="14" name="Group 13"/>
              <p:cNvGrpSpPr/>
              <p:nvPr/>
            </p:nvGrpSpPr>
            <p:grpSpPr>
              <a:xfrm>
                <a:off x="2728239" y="1690688"/>
                <a:ext cx="2160000" cy="2520000"/>
                <a:chOff x="6567947" y="1690688"/>
                <a:chExt cx="2880000" cy="4680000"/>
              </a:xfrm>
            </p:grpSpPr>
            <p:sp>
              <p:nvSpPr>
                <p:cNvPr id="5" name="Rounded Rectangle 4"/>
                <p:cNvSpPr/>
                <p:nvPr/>
              </p:nvSpPr>
              <p:spPr>
                <a:xfrm>
                  <a:off x="6567947" y="1690688"/>
                  <a:ext cx="2880000" cy="468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6" name="Rounded Rectangle 5"/>
                <p:cNvSpPr/>
                <p:nvPr/>
              </p:nvSpPr>
              <p:spPr>
                <a:xfrm>
                  <a:off x="6567947" y="5176684"/>
                  <a:ext cx="2880000" cy="1194004"/>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Registers</a:t>
                  </a:r>
                </a:p>
              </p:txBody>
            </p:sp>
            <p:cxnSp>
              <p:nvCxnSpPr>
                <p:cNvPr id="8" name="Straight Connector 7"/>
                <p:cNvCxnSpPr/>
                <p:nvPr/>
              </p:nvCxnSpPr>
              <p:spPr>
                <a:xfrm>
                  <a:off x="6567947" y="2448234"/>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567947" y="3026867"/>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567947" y="3605500"/>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6567947" y="4184133"/>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567947" y="4762766"/>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567947" y="5341401"/>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grpSp>
        </p:grpSp>
      </p:grpSp>
      <p:sp>
        <p:nvSpPr>
          <p:cNvPr id="27" name="Data bus"/>
          <p:cNvSpPr/>
          <p:nvPr/>
        </p:nvSpPr>
        <p:spPr>
          <a:xfrm>
            <a:off x="5221319" y="4731878"/>
            <a:ext cx="3379756" cy="72000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t>Data bus</a:t>
            </a:r>
          </a:p>
        </p:txBody>
      </p:sp>
      <p:grpSp>
        <p:nvGrpSpPr>
          <p:cNvPr id="46" name="Read"/>
          <p:cNvGrpSpPr/>
          <p:nvPr/>
        </p:nvGrpSpPr>
        <p:grpSpPr>
          <a:xfrm>
            <a:off x="5204600" y="3293339"/>
            <a:ext cx="3396475" cy="523220"/>
            <a:chOff x="5204600" y="3681337"/>
            <a:chExt cx="3396475" cy="523220"/>
          </a:xfrm>
        </p:grpSpPr>
        <p:cxnSp>
          <p:nvCxnSpPr>
            <p:cNvPr id="40" name="Straight Arrow Connector 39"/>
            <p:cNvCxnSpPr>
              <a:cxnSpLocks/>
            </p:cNvCxnSpPr>
            <p:nvPr/>
          </p:nvCxnSpPr>
          <p:spPr>
            <a:xfrm>
              <a:off x="5204600" y="3739374"/>
              <a:ext cx="3396475" cy="0"/>
            </a:xfrm>
            <a:prstGeom prst="straightConnector1">
              <a:avLst/>
            </a:prstGeom>
            <a:ln w="762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6793340" y="3681337"/>
              <a:ext cx="1524905" cy="523220"/>
            </a:xfrm>
            <a:prstGeom prst="rect">
              <a:avLst/>
            </a:prstGeom>
            <a:noFill/>
          </p:spPr>
          <p:txBody>
            <a:bodyPr wrap="none" rtlCol="0">
              <a:spAutoFit/>
            </a:bodyPr>
            <a:lstStyle/>
            <a:p>
              <a:r>
                <a:rPr lang="en-GB" sz="2800" dirty="0"/>
                <a:t>Read line</a:t>
              </a:r>
            </a:p>
          </p:txBody>
        </p:sp>
      </p:grpSp>
      <p:grpSp>
        <p:nvGrpSpPr>
          <p:cNvPr id="45" name="Write"/>
          <p:cNvGrpSpPr/>
          <p:nvPr/>
        </p:nvGrpSpPr>
        <p:grpSpPr>
          <a:xfrm>
            <a:off x="5204600" y="4093726"/>
            <a:ext cx="3396475" cy="523220"/>
            <a:chOff x="5204600" y="4339418"/>
            <a:chExt cx="3396475" cy="523220"/>
          </a:xfrm>
        </p:grpSpPr>
        <p:cxnSp>
          <p:nvCxnSpPr>
            <p:cNvPr id="41" name="Straight Arrow Connector 40"/>
            <p:cNvCxnSpPr>
              <a:cxnSpLocks/>
            </p:cNvCxnSpPr>
            <p:nvPr/>
          </p:nvCxnSpPr>
          <p:spPr>
            <a:xfrm>
              <a:off x="5204600" y="4413795"/>
              <a:ext cx="3396475" cy="0"/>
            </a:xfrm>
            <a:prstGeom prst="straightConnector1">
              <a:avLst/>
            </a:prstGeom>
            <a:ln w="7620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6711651" y="4339418"/>
              <a:ext cx="1606594" cy="523220"/>
            </a:xfrm>
            <a:prstGeom prst="rect">
              <a:avLst/>
            </a:prstGeom>
            <a:noFill/>
          </p:spPr>
          <p:txBody>
            <a:bodyPr wrap="none" rtlCol="0">
              <a:spAutoFit/>
            </a:bodyPr>
            <a:lstStyle/>
            <a:p>
              <a:r>
                <a:rPr lang="en-GB" sz="2800" dirty="0"/>
                <a:t>Write line</a:t>
              </a:r>
            </a:p>
          </p:txBody>
        </p:sp>
      </p:grpSp>
      <p:grpSp>
        <p:nvGrpSpPr>
          <p:cNvPr id="54" name="RAM"/>
          <p:cNvGrpSpPr/>
          <p:nvPr/>
        </p:nvGrpSpPr>
        <p:grpSpPr>
          <a:xfrm>
            <a:off x="8624600" y="881400"/>
            <a:ext cx="2881600" cy="5400000"/>
            <a:chOff x="8624600" y="881400"/>
            <a:chExt cx="2881600" cy="5400000"/>
          </a:xfrm>
        </p:grpSpPr>
        <p:sp>
          <p:nvSpPr>
            <p:cNvPr id="31" name="Rounded Rectangle 30"/>
            <p:cNvSpPr/>
            <p:nvPr/>
          </p:nvSpPr>
          <p:spPr>
            <a:xfrm>
              <a:off x="8626200" y="881400"/>
              <a:ext cx="2880000" cy="540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32" name="Rounded Rectangle 31"/>
            <p:cNvSpPr/>
            <p:nvPr/>
          </p:nvSpPr>
          <p:spPr>
            <a:xfrm>
              <a:off x="8626200" y="5566810"/>
              <a:ext cx="2880000" cy="714590"/>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Memory</a:t>
              </a:r>
            </a:p>
          </p:txBody>
        </p:sp>
        <p:cxnSp>
          <p:nvCxnSpPr>
            <p:cNvPr id="33" name="Straight Connector 32"/>
            <p:cNvCxnSpPr/>
            <p:nvPr/>
          </p:nvCxnSpPr>
          <p:spPr>
            <a:xfrm>
              <a:off x="8624600" y="1689290"/>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8624600" y="2382792"/>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8624600" y="3076294"/>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8624600" y="3769796"/>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8624600" y="4463298"/>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8624600" y="5156800"/>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8624600" y="2036041"/>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8624600" y="2729543"/>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8624600" y="1342539"/>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8624600" y="3423045"/>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624600" y="4116547"/>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8624600" y="4810049"/>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8624600" y="5503553"/>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grpSp>
      <p:sp>
        <p:nvSpPr>
          <p:cNvPr id="62" name="Data 1.1">
            <a:extLst>
              <a:ext uri="{FF2B5EF4-FFF2-40B4-BE49-F238E27FC236}">
                <a16:creationId xmlns:a16="http://schemas.microsoft.com/office/drawing/2014/main" id="{AE049A10-CAC4-45EF-815F-790D5484B586}"/>
              </a:ext>
            </a:extLst>
          </p:cNvPr>
          <p:cNvSpPr txBox="1"/>
          <p:nvPr/>
        </p:nvSpPr>
        <p:spPr>
          <a:xfrm>
            <a:off x="3246711" y="2546721"/>
            <a:ext cx="1120820" cy="369332"/>
          </a:xfrm>
          <a:prstGeom prst="rect">
            <a:avLst/>
          </a:prstGeom>
          <a:noFill/>
        </p:spPr>
        <p:txBody>
          <a:bodyPr wrap="none" rtlCol="0">
            <a:spAutoFit/>
          </a:bodyPr>
          <a:lstStyle/>
          <a:p>
            <a:r>
              <a:rPr lang="en-GB" b="1" dirty="0"/>
              <a:t>01110010</a:t>
            </a:r>
          </a:p>
        </p:txBody>
      </p:sp>
      <p:sp>
        <p:nvSpPr>
          <p:cNvPr id="59" name="Data 1.2"/>
          <p:cNvSpPr txBox="1"/>
          <p:nvPr/>
        </p:nvSpPr>
        <p:spPr>
          <a:xfrm>
            <a:off x="3247829" y="2547791"/>
            <a:ext cx="1120820" cy="369332"/>
          </a:xfrm>
          <a:prstGeom prst="rect">
            <a:avLst/>
          </a:prstGeom>
          <a:noFill/>
        </p:spPr>
        <p:txBody>
          <a:bodyPr wrap="none" rtlCol="0">
            <a:spAutoFit/>
          </a:bodyPr>
          <a:lstStyle/>
          <a:p>
            <a:r>
              <a:rPr lang="en-GB" b="1" dirty="0"/>
              <a:t>01110010</a:t>
            </a:r>
          </a:p>
        </p:txBody>
      </p:sp>
      <p:sp>
        <p:nvSpPr>
          <p:cNvPr id="63" name="Data 3.1">
            <a:extLst>
              <a:ext uri="{FF2B5EF4-FFF2-40B4-BE49-F238E27FC236}">
                <a16:creationId xmlns:a16="http://schemas.microsoft.com/office/drawing/2014/main" id="{4863970F-C81D-4C63-AD36-3F2A168BF8B2}"/>
              </a:ext>
            </a:extLst>
          </p:cNvPr>
          <p:cNvSpPr txBox="1"/>
          <p:nvPr/>
        </p:nvSpPr>
        <p:spPr>
          <a:xfrm>
            <a:off x="9504190" y="2731562"/>
            <a:ext cx="1120820" cy="369332"/>
          </a:xfrm>
          <a:prstGeom prst="rect">
            <a:avLst/>
          </a:prstGeom>
          <a:noFill/>
        </p:spPr>
        <p:txBody>
          <a:bodyPr wrap="none" rtlCol="0">
            <a:spAutoFit/>
          </a:bodyPr>
          <a:lstStyle/>
          <a:p>
            <a:r>
              <a:rPr lang="en-GB" b="1" dirty="0"/>
              <a:t>11011011</a:t>
            </a:r>
          </a:p>
        </p:txBody>
      </p:sp>
      <p:sp>
        <p:nvSpPr>
          <p:cNvPr id="58" name="Data 3.2"/>
          <p:cNvSpPr txBox="1"/>
          <p:nvPr/>
        </p:nvSpPr>
        <p:spPr>
          <a:xfrm>
            <a:off x="9504190" y="2734298"/>
            <a:ext cx="1120820" cy="369332"/>
          </a:xfrm>
          <a:prstGeom prst="rect">
            <a:avLst/>
          </a:prstGeom>
          <a:noFill/>
        </p:spPr>
        <p:txBody>
          <a:bodyPr wrap="none" rtlCol="0">
            <a:spAutoFit/>
          </a:bodyPr>
          <a:lstStyle/>
          <a:p>
            <a:r>
              <a:rPr lang="en-GB" b="1" dirty="0"/>
              <a:t>11011011</a:t>
            </a:r>
          </a:p>
        </p:txBody>
      </p:sp>
      <p:sp>
        <p:nvSpPr>
          <p:cNvPr id="61" name="Data 4"/>
          <p:cNvSpPr txBox="1"/>
          <p:nvPr/>
        </p:nvSpPr>
        <p:spPr>
          <a:xfrm>
            <a:off x="5561783" y="4625383"/>
            <a:ext cx="1120820" cy="369332"/>
          </a:xfrm>
          <a:prstGeom prst="rect">
            <a:avLst/>
          </a:prstGeom>
          <a:noFill/>
        </p:spPr>
        <p:txBody>
          <a:bodyPr wrap="none" rtlCol="0">
            <a:spAutoFit/>
          </a:bodyPr>
          <a:lstStyle/>
          <a:p>
            <a:r>
              <a:rPr lang="en-GB" b="1" dirty="0"/>
              <a:t>11011011</a:t>
            </a:r>
          </a:p>
        </p:txBody>
      </p:sp>
    </p:spTree>
    <p:extLst>
      <p:ext uri="{BB962C8B-B14F-4D97-AF65-F5344CB8AC3E}">
        <p14:creationId xmlns:p14="http://schemas.microsoft.com/office/powerpoint/2010/main" val="3274749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4"/>
                                        </p:tgtEl>
                                        <p:attrNameLst>
                                          <p:attrName>style.visibility</p:attrName>
                                        </p:attrNameLst>
                                      </p:cBhvr>
                                      <p:to>
                                        <p:strVal val="visible"/>
                                      </p:to>
                                    </p:set>
                                    <p:animEffect transition="in" filter="fade">
                                      <p:cBhvr>
                                        <p:cTn id="12" dur="1000"/>
                                        <p:tgtEl>
                                          <p:spTgt spid="5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left)">
                                      <p:cBhvr>
                                        <p:cTn id="17" dur="20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barn(outVertical)">
                                      <p:cBhvr>
                                        <p:cTn id="22" dur="20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wipe(left)">
                                      <p:cBhvr>
                                        <p:cTn id="27" dur="2000"/>
                                        <p:tgtEl>
                                          <p:spTgt spid="4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wipe(left)">
                                      <p:cBhvr>
                                        <p:cTn id="32" dur="2000"/>
                                        <p:tgtEl>
                                          <p:spTgt spid="45"/>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37" fill="hold" grpId="0" nodeType="clickEffect">
                                  <p:stCondLst>
                                    <p:cond delay="0"/>
                                  </p:stCondLst>
                                  <p:childTnLst>
                                    <p:set>
                                      <p:cBhvr>
                                        <p:cTn id="36" dur="1" fill="hold">
                                          <p:stCondLst>
                                            <p:cond delay="0"/>
                                          </p:stCondLst>
                                        </p:cTn>
                                        <p:tgtEl>
                                          <p:spTgt spid="62"/>
                                        </p:tgtEl>
                                        <p:attrNameLst>
                                          <p:attrName>style.visibility</p:attrName>
                                        </p:attrNameLst>
                                      </p:cBhvr>
                                      <p:to>
                                        <p:strVal val="visible"/>
                                      </p:to>
                                    </p:set>
                                    <p:animEffect transition="in" filter="barn(outVertical)">
                                      <p:cBhvr>
                                        <p:cTn id="37" dur="1000"/>
                                        <p:tgtEl>
                                          <p:spTgt spid="62"/>
                                        </p:tgtEl>
                                      </p:cBhvr>
                                    </p:animEffect>
                                  </p:childTnLst>
                                </p:cTn>
                              </p:par>
                              <p:par>
                                <p:cTn id="38" presetID="16" presetClass="entr" presetSubtype="37" fill="hold" grpId="0" nodeType="withEffect">
                                  <p:stCondLst>
                                    <p:cond delay="0"/>
                                  </p:stCondLst>
                                  <p:childTnLst>
                                    <p:set>
                                      <p:cBhvr>
                                        <p:cTn id="39" dur="1" fill="hold">
                                          <p:stCondLst>
                                            <p:cond delay="0"/>
                                          </p:stCondLst>
                                        </p:cTn>
                                        <p:tgtEl>
                                          <p:spTgt spid="59"/>
                                        </p:tgtEl>
                                        <p:attrNameLst>
                                          <p:attrName>style.visibility</p:attrName>
                                        </p:attrNameLst>
                                      </p:cBhvr>
                                      <p:to>
                                        <p:strVal val="visible"/>
                                      </p:to>
                                    </p:set>
                                    <p:animEffect transition="in" filter="barn(outVertical)">
                                      <p:cBhvr>
                                        <p:cTn id="40" dur="1000"/>
                                        <p:tgtEl>
                                          <p:spTgt spid="59"/>
                                        </p:tgtEl>
                                      </p:cBhvr>
                                    </p:animEffect>
                                  </p:childTnLst>
                                </p:cTn>
                              </p:par>
                            </p:childTnLst>
                          </p:cTn>
                        </p:par>
                      </p:childTnLst>
                    </p:cTn>
                  </p:par>
                  <p:par>
                    <p:cTn id="41" fill="hold">
                      <p:stCondLst>
                        <p:cond delay="indefinite"/>
                      </p:stCondLst>
                      <p:childTnLst>
                        <p:par>
                          <p:cTn id="42" fill="hold">
                            <p:stCondLst>
                              <p:cond delay="0"/>
                            </p:stCondLst>
                            <p:childTnLst>
                              <p:par>
                                <p:cTn id="43" presetID="0" presetClass="path" presetSubtype="0" accel="50000" decel="50000" fill="hold" grpId="1" nodeType="clickEffect">
                                  <p:stCondLst>
                                    <p:cond delay="0"/>
                                  </p:stCondLst>
                                  <p:childTnLst>
                                    <p:animMotion origin="layout" path="M 2.08333E-7 0.00046 C 0.02253 -0.00069 0.09349 0.00046 0.11328 -0.00162 C 0.11445 -0.00162 0.1194 -0.00741 0.1194 -0.00718 C 0.12031 -0.01412 0.11888 -0.04028 0.11901 -0.04769 C 0.11901 -0.05301 0.12135 -0.05185 0.12305 -0.05185 C 0.13203 -0.05232 0.30951 -0.05116 0.31992 -0.05162 " pathEditMode="relative" rAng="0" ptsTypes="AAAAAA">
                                      <p:cBhvr>
                                        <p:cTn id="44" dur="4000" fill="hold"/>
                                        <p:tgtEl>
                                          <p:spTgt spid="59"/>
                                        </p:tgtEl>
                                        <p:attrNameLst>
                                          <p:attrName>ppt_x</p:attrName>
                                          <p:attrName>ppt_y</p:attrName>
                                        </p:attrNameLst>
                                      </p:cBhvr>
                                      <p:rCtr x="15990" y="-2616"/>
                                    </p:animMotion>
                                  </p:childTnLst>
                                </p:cTn>
                              </p:par>
                            </p:childTnLst>
                          </p:cTn>
                        </p:par>
                      </p:childTnLst>
                    </p:cTn>
                  </p:par>
                  <p:par>
                    <p:cTn id="45" fill="hold">
                      <p:stCondLst>
                        <p:cond delay="indefinite"/>
                      </p:stCondLst>
                      <p:childTnLst>
                        <p:par>
                          <p:cTn id="46" fill="hold">
                            <p:stCondLst>
                              <p:cond delay="0"/>
                            </p:stCondLst>
                            <p:childTnLst>
                              <p:par>
                                <p:cTn id="47" presetID="35" presetClass="emph" presetSubtype="0" repeatCount="4000" fill="hold" nodeType="clickEffect">
                                  <p:stCondLst>
                                    <p:cond delay="0"/>
                                  </p:stCondLst>
                                  <p:childTnLst>
                                    <p:anim calcmode="discrete" valueType="str">
                                      <p:cBhvr>
                                        <p:cTn id="48" dur="500" fill="hold"/>
                                        <p:tgtEl>
                                          <p:spTgt spid="46"/>
                                        </p:tgtEl>
                                        <p:attrNameLst>
                                          <p:attrName>style.visibility</p:attrName>
                                        </p:attrNameLst>
                                      </p:cBhvr>
                                      <p:tavLst>
                                        <p:tav tm="0">
                                          <p:val>
                                            <p:strVal val="hidden"/>
                                          </p:val>
                                        </p:tav>
                                        <p:tav tm="50000">
                                          <p:val>
                                            <p:strVal val="visible"/>
                                          </p:val>
                                        </p:tav>
                                      </p:tavLst>
                                    </p:anim>
                                  </p:childTnLst>
                                </p:cTn>
                              </p:par>
                            </p:childTnLst>
                          </p:cTn>
                        </p:par>
                        <p:par>
                          <p:cTn id="49" fill="hold">
                            <p:stCondLst>
                              <p:cond delay="2000"/>
                            </p:stCondLst>
                            <p:childTnLst>
                              <p:par>
                                <p:cTn id="50" presetID="10" presetClass="entr" presetSubtype="0" fill="hold" grpId="0" nodeType="afterEffect">
                                  <p:stCondLst>
                                    <p:cond delay="0"/>
                                  </p:stCondLst>
                                  <p:childTnLst>
                                    <p:set>
                                      <p:cBhvr>
                                        <p:cTn id="51" dur="1" fill="hold">
                                          <p:stCondLst>
                                            <p:cond delay="0"/>
                                          </p:stCondLst>
                                        </p:cTn>
                                        <p:tgtEl>
                                          <p:spTgt spid="63"/>
                                        </p:tgtEl>
                                        <p:attrNameLst>
                                          <p:attrName>style.visibility</p:attrName>
                                        </p:attrNameLst>
                                      </p:cBhvr>
                                      <p:to>
                                        <p:strVal val="visible"/>
                                      </p:to>
                                    </p:set>
                                    <p:animEffect transition="in" filter="fade">
                                      <p:cBhvr>
                                        <p:cTn id="52" dur="1000"/>
                                        <p:tgtEl>
                                          <p:spTgt spid="63"/>
                                        </p:tgtEl>
                                      </p:cBhvr>
                                    </p:animEffec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58"/>
                                        </p:tgtEl>
                                        <p:attrNameLst>
                                          <p:attrName>style.visibility</p:attrName>
                                        </p:attrNameLst>
                                      </p:cBhvr>
                                      <p:to>
                                        <p:strVal val="visible"/>
                                      </p:to>
                                    </p:set>
                                  </p:childTnLst>
                                </p:cTn>
                              </p:par>
                            </p:childTnLst>
                          </p:cTn>
                        </p:par>
                        <p:par>
                          <p:cTn id="57" fill="hold">
                            <p:stCondLst>
                              <p:cond delay="0"/>
                            </p:stCondLst>
                            <p:childTnLst>
                              <p:par>
                                <p:cTn id="58" presetID="0" presetClass="path" presetSubtype="0" accel="50000" decel="50000" fill="hold" grpId="1" nodeType="afterEffect">
                                  <p:stCondLst>
                                    <p:cond delay="0"/>
                                  </p:stCondLst>
                                  <p:childTnLst>
                                    <p:animMotion origin="layout" path="M -8.33333E-7 -0.00046 L -0.11315 -0.00023 C -0.11888 -0.00092 -0.12331 -0.00324 -0.1237 0.00672 C -0.12396 0.0176 -0.12383 0.25394 -0.12331 0.26065 C -0.12331 0.28056 -0.12864 0.27616 -0.13398 0.27616 C -0.13919 0.27685 -0.31901 0.27593 -0.32318 0.27593 " pathEditMode="relative" rAng="0" ptsTypes="AAAAAA">
                                      <p:cBhvr>
                                        <p:cTn id="59" dur="4000" fill="hold"/>
                                        <p:tgtEl>
                                          <p:spTgt spid="58"/>
                                        </p:tgtEl>
                                        <p:attrNameLst>
                                          <p:attrName>ppt_x</p:attrName>
                                          <p:attrName>ppt_y</p:attrName>
                                        </p:attrNameLst>
                                      </p:cBhvr>
                                      <p:rCtr x="-16159" y="13819"/>
                                    </p:animMotion>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61"/>
                                        </p:tgtEl>
                                        <p:attrNameLst>
                                          <p:attrName>style.visibility</p:attrName>
                                        </p:attrNameLst>
                                      </p:cBhvr>
                                      <p:to>
                                        <p:strVal val="visible"/>
                                      </p:to>
                                    </p:set>
                                  </p:childTnLst>
                                </p:cTn>
                              </p:par>
                            </p:childTnLst>
                          </p:cTn>
                        </p:par>
                        <p:par>
                          <p:cTn id="64" fill="hold">
                            <p:stCondLst>
                              <p:cond delay="0"/>
                            </p:stCondLst>
                            <p:childTnLst>
                              <p:par>
                                <p:cTn id="65" presetID="0" presetClass="path" presetSubtype="0" accel="50000" decel="50000" fill="hold" grpId="1" nodeType="afterEffect">
                                  <p:stCondLst>
                                    <p:cond delay="0"/>
                                  </p:stCondLst>
                                  <p:childTnLst>
                                    <p:animMotion origin="layout" path="M 0.00026 1.11111E-6 C -0.00468 -0.0007 -0.05898 -0.00139 -0.06393 -0.00046 C -0.06627 -0.00185 -0.06888 0.00069 -0.06862 -0.00926 C -0.06823 -0.01875 -0.06888 -0.09167 -0.06888 -0.10417 C -0.06849 -0.11667 -0.07122 -0.11736 -0.07409 -0.11736 C -0.07851 -0.11667 -0.18437 -0.11736 -0.19088 -0.11736 " pathEditMode="relative" rAng="0" ptsTypes="AAAAAA">
                                      <p:cBhvr>
                                        <p:cTn id="66" dur="4000" fill="hold"/>
                                        <p:tgtEl>
                                          <p:spTgt spid="61"/>
                                        </p:tgtEl>
                                        <p:attrNameLst>
                                          <p:attrName>ppt_x</p:attrName>
                                          <p:attrName>ppt_y</p:attrName>
                                        </p:attrNameLst>
                                      </p:cBhvr>
                                      <p:rCtr x="-9557" y="-588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62" grpId="0"/>
      <p:bldP spid="59" grpId="0"/>
      <p:bldP spid="59" grpId="1"/>
      <p:bldP spid="63" grpId="0"/>
      <p:bldP spid="58" grpId="0"/>
      <p:bldP spid="58" grpId="1"/>
      <p:bldP spid="61" grpId="0"/>
      <p:bldP spid="61" grpId="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Fetch-Execute Cycle</a:t>
            </a:r>
          </a:p>
        </p:txBody>
      </p:sp>
      <p:sp>
        <p:nvSpPr>
          <p:cNvPr id="3" name="Content Placeholder 2"/>
          <p:cNvSpPr>
            <a:spLocks noGrp="1"/>
          </p:cNvSpPr>
          <p:nvPr>
            <p:ph idx="1"/>
          </p:nvPr>
        </p:nvSpPr>
        <p:spPr/>
        <p:txBody>
          <a:bodyPr>
            <a:noAutofit/>
          </a:bodyPr>
          <a:lstStyle/>
          <a:p>
            <a:pPr marL="514350" indent="-514350">
              <a:spcAft>
                <a:spcPts val="1200"/>
              </a:spcAft>
              <a:buFont typeface="+mj-lt"/>
              <a:buAutoNum type="arabicPeriod"/>
            </a:pPr>
            <a:r>
              <a:rPr lang="en-GB" sz="3200" dirty="0"/>
              <a:t>The processor sets up the address bus with the required address. </a:t>
            </a:r>
          </a:p>
          <a:p>
            <a:pPr marL="514350" indent="-514350">
              <a:spcAft>
                <a:spcPts val="1200"/>
              </a:spcAft>
              <a:buFont typeface="+mj-lt"/>
              <a:buAutoNum type="arabicPeriod"/>
            </a:pPr>
            <a:r>
              <a:rPr lang="en-GB" sz="3200" dirty="0"/>
              <a:t>The processor activates the read line on the control bus. </a:t>
            </a:r>
          </a:p>
          <a:p>
            <a:pPr marL="514350" indent="-514350">
              <a:spcAft>
                <a:spcPts val="1200"/>
              </a:spcAft>
              <a:buFont typeface="+mj-lt"/>
              <a:buAutoNum type="arabicPeriod"/>
            </a:pPr>
            <a:r>
              <a:rPr lang="en-GB" sz="3200" dirty="0"/>
              <a:t>An instruction is fetched from the memory location using the data bus and stored in the instruction register. </a:t>
            </a:r>
          </a:p>
          <a:p>
            <a:pPr marL="514350" indent="-514350">
              <a:buFont typeface="+mj-lt"/>
              <a:buAutoNum type="arabicPeriod"/>
            </a:pPr>
            <a:r>
              <a:rPr lang="en-GB" sz="3200" dirty="0"/>
              <a:t>The instruction in the instruction register is then interpreted by the decoder and carried out.</a:t>
            </a:r>
          </a:p>
          <a:p>
            <a:endParaRPr lang="en-GB" sz="3200" dirty="0"/>
          </a:p>
        </p:txBody>
      </p:sp>
    </p:spTree>
    <p:extLst>
      <p:ext uri="{BB962C8B-B14F-4D97-AF65-F5344CB8AC3E}">
        <p14:creationId xmlns:p14="http://schemas.microsoft.com/office/powerpoint/2010/main" val="1454803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Fetch-Execute Cycle</a:t>
            </a:r>
          </a:p>
        </p:txBody>
      </p:sp>
      <p:sp>
        <p:nvSpPr>
          <p:cNvPr id="3" name="Content Placeholder 2"/>
          <p:cNvSpPr>
            <a:spLocks noGrp="1"/>
          </p:cNvSpPr>
          <p:nvPr>
            <p:ph idx="1"/>
          </p:nvPr>
        </p:nvSpPr>
        <p:spPr/>
        <p:txBody>
          <a:bodyPr>
            <a:noAutofit/>
          </a:bodyPr>
          <a:lstStyle/>
          <a:p>
            <a:pPr marL="514350" indent="-514350">
              <a:spcAft>
                <a:spcPts val="4800"/>
              </a:spcAft>
              <a:buFont typeface="+mj-lt"/>
              <a:buAutoNum type="arabicPeriod"/>
            </a:pPr>
            <a:r>
              <a:rPr lang="en-GB" sz="3200" dirty="0"/>
              <a:t> </a:t>
            </a:r>
          </a:p>
          <a:p>
            <a:pPr marL="514350" indent="-514350">
              <a:spcAft>
                <a:spcPts val="3600"/>
              </a:spcAft>
              <a:buFont typeface="+mj-lt"/>
              <a:buAutoNum type="arabicPeriod"/>
            </a:pPr>
            <a:r>
              <a:rPr lang="en-GB" sz="3200" dirty="0"/>
              <a:t> </a:t>
            </a:r>
          </a:p>
          <a:p>
            <a:pPr marL="514350" indent="-514350">
              <a:spcAft>
                <a:spcPts val="4800"/>
              </a:spcAft>
              <a:buFont typeface="+mj-lt"/>
              <a:buAutoNum type="arabicPeriod"/>
            </a:pPr>
            <a:r>
              <a:rPr lang="en-GB" sz="3200" dirty="0"/>
              <a:t> </a:t>
            </a:r>
          </a:p>
          <a:p>
            <a:pPr marL="514350" indent="-514350">
              <a:spcAft>
                <a:spcPts val="3600"/>
              </a:spcAft>
              <a:buFont typeface="+mj-lt"/>
              <a:buAutoNum type="arabicPeriod"/>
            </a:pPr>
            <a:r>
              <a:rPr lang="en-GB" sz="3200" dirty="0"/>
              <a:t>   </a:t>
            </a:r>
          </a:p>
          <a:p>
            <a:endParaRPr lang="en-GB" sz="3200" dirty="0"/>
          </a:p>
        </p:txBody>
      </p:sp>
    </p:spTree>
    <p:extLst>
      <p:ext uri="{BB962C8B-B14F-4D97-AF65-F5344CB8AC3E}">
        <p14:creationId xmlns:p14="http://schemas.microsoft.com/office/powerpoint/2010/main" val="277465900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Fetch-Execute Cycle</a:t>
            </a:r>
          </a:p>
        </p:txBody>
      </p:sp>
      <p:sp>
        <p:nvSpPr>
          <p:cNvPr id="26" name="Address bus"/>
          <p:cNvSpPr/>
          <p:nvPr/>
        </p:nvSpPr>
        <p:spPr>
          <a:xfrm>
            <a:off x="5204600" y="2296172"/>
            <a:ext cx="3396474" cy="720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t>Address bus</a:t>
            </a:r>
          </a:p>
        </p:txBody>
      </p:sp>
      <p:grpSp>
        <p:nvGrpSpPr>
          <p:cNvPr id="39" name="CPU"/>
          <p:cNvGrpSpPr/>
          <p:nvPr/>
        </p:nvGrpSpPr>
        <p:grpSpPr>
          <a:xfrm>
            <a:off x="516194" y="1951221"/>
            <a:ext cx="4680000" cy="3960000"/>
            <a:chOff x="516194" y="1951221"/>
            <a:chExt cx="4680000" cy="3960000"/>
          </a:xfrm>
        </p:grpSpPr>
        <p:grpSp>
          <p:nvGrpSpPr>
            <p:cNvPr id="17" name="Group 16"/>
            <p:cNvGrpSpPr/>
            <p:nvPr/>
          </p:nvGrpSpPr>
          <p:grpSpPr>
            <a:xfrm>
              <a:off x="516194" y="1951221"/>
              <a:ext cx="4680000" cy="3960000"/>
              <a:chOff x="6567947" y="1690688"/>
              <a:chExt cx="2880000" cy="4680000"/>
            </a:xfrm>
          </p:grpSpPr>
          <p:sp>
            <p:nvSpPr>
              <p:cNvPr id="18" name="Rounded Rectangle 17"/>
              <p:cNvSpPr/>
              <p:nvPr/>
            </p:nvSpPr>
            <p:spPr>
              <a:xfrm>
                <a:off x="6567947" y="1690688"/>
                <a:ext cx="2880000" cy="4680000"/>
              </a:xfrm>
              <a:prstGeom prst="roundRect">
                <a:avLst/>
              </a:prstGeom>
              <a:solidFill>
                <a:srgbClr val="FFC000"/>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19" name="Rounded Rectangle 18"/>
              <p:cNvSpPr/>
              <p:nvPr/>
            </p:nvSpPr>
            <p:spPr>
              <a:xfrm>
                <a:off x="6567947" y="5176684"/>
                <a:ext cx="2880000" cy="1194004"/>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Processor</a:t>
                </a:r>
              </a:p>
            </p:txBody>
          </p:sp>
        </p:grpSp>
        <p:grpSp>
          <p:nvGrpSpPr>
            <p:cNvPr id="14" name="Group 13"/>
            <p:cNvGrpSpPr/>
            <p:nvPr/>
          </p:nvGrpSpPr>
          <p:grpSpPr>
            <a:xfrm>
              <a:off x="2728239" y="2516597"/>
              <a:ext cx="2160000" cy="2520000"/>
              <a:chOff x="6567947" y="1690688"/>
              <a:chExt cx="2880000" cy="4680000"/>
            </a:xfrm>
          </p:grpSpPr>
          <p:sp>
            <p:nvSpPr>
              <p:cNvPr id="5" name="Rounded Rectangle 4"/>
              <p:cNvSpPr/>
              <p:nvPr/>
            </p:nvSpPr>
            <p:spPr>
              <a:xfrm>
                <a:off x="6567947" y="1690688"/>
                <a:ext cx="2880000" cy="468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6" name="Rounded Rectangle 5"/>
              <p:cNvSpPr/>
              <p:nvPr/>
            </p:nvSpPr>
            <p:spPr>
              <a:xfrm>
                <a:off x="6567947" y="5176684"/>
                <a:ext cx="2880000" cy="1194004"/>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Registers</a:t>
                </a:r>
              </a:p>
            </p:txBody>
          </p:sp>
          <p:cxnSp>
            <p:nvCxnSpPr>
              <p:cNvPr id="8" name="Straight Connector 7"/>
              <p:cNvCxnSpPr/>
              <p:nvPr/>
            </p:nvCxnSpPr>
            <p:spPr>
              <a:xfrm>
                <a:off x="6567947" y="2448234"/>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567947" y="3026867"/>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567947" y="3605500"/>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6567947" y="4184133"/>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567947" y="4762766"/>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567947" y="5341401"/>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grpSp>
      </p:grpSp>
      <p:sp>
        <p:nvSpPr>
          <p:cNvPr id="27" name="Data bus"/>
          <p:cNvSpPr/>
          <p:nvPr/>
        </p:nvSpPr>
        <p:spPr>
          <a:xfrm>
            <a:off x="5221319" y="4731878"/>
            <a:ext cx="3379756" cy="72000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t>Data bus</a:t>
            </a:r>
          </a:p>
        </p:txBody>
      </p:sp>
      <p:grpSp>
        <p:nvGrpSpPr>
          <p:cNvPr id="46" name="Read"/>
          <p:cNvGrpSpPr/>
          <p:nvPr/>
        </p:nvGrpSpPr>
        <p:grpSpPr>
          <a:xfrm>
            <a:off x="5204600" y="3293339"/>
            <a:ext cx="3396475" cy="523220"/>
            <a:chOff x="5204600" y="3681337"/>
            <a:chExt cx="3396475" cy="523220"/>
          </a:xfrm>
        </p:grpSpPr>
        <p:cxnSp>
          <p:nvCxnSpPr>
            <p:cNvPr id="40" name="Straight Arrow Connector 39"/>
            <p:cNvCxnSpPr>
              <a:cxnSpLocks/>
            </p:cNvCxnSpPr>
            <p:nvPr/>
          </p:nvCxnSpPr>
          <p:spPr>
            <a:xfrm>
              <a:off x="5204600" y="3739374"/>
              <a:ext cx="3396475" cy="0"/>
            </a:xfrm>
            <a:prstGeom prst="straightConnector1">
              <a:avLst/>
            </a:prstGeom>
            <a:ln w="762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6793340" y="3681337"/>
              <a:ext cx="1524905" cy="523220"/>
            </a:xfrm>
            <a:prstGeom prst="rect">
              <a:avLst/>
            </a:prstGeom>
            <a:noFill/>
          </p:spPr>
          <p:txBody>
            <a:bodyPr wrap="none" rtlCol="0">
              <a:spAutoFit/>
            </a:bodyPr>
            <a:lstStyle/>
            <a:p>
              <a:r>
                <a:rPr lang="en-GB" sz="2800" dirty="0"/>
                <a:t>Read line</a:t>
              </a:r>
            </a:p>
          </p:txBody>
        </p:sp>
      </p:grpSp>
      <p:grpSp>
        <p:nvGrpSpPr>
          <p:cNvPr id="45" name="Write"/>
          <p:cNvGrpSpPr/>
          <p:nvPr/>
        </p:nvGrpSpPr>
        <p:grpSpPr>
          <a:xfrm>
            <a:off x="5204600" y="4093726"/>
            <a:ext cx="3396475" cy="523220"/>
            <a:chOff x="5204600" y="4339418"/>
            <a:chExt cx="3396475" cy="523220"/>
          </a:xfrm>
        </p:grpSpPr>
        <p:cxnSp>
          <p:nvCxnSpPr>
            <p:cNvPr id="41" name="Straight Arrow Connector 40"/>
            <p:cNvCxnSpPr>
              <a:cxnSpLocks/>
            </p:cNvCxnSpPr>
            <p:nvPr/>
          </p:nvCxnSpPr>
          <p:spPr>
            <a:xfrm>
              <a:off x="5204600" y="4413795"/>
              <a:ext cx="3396475" cy="0"/>
            </a:xfrm>
            <a:prstGeom prst="straightConnector1">
              <a:avLst/>
            </a:prstGeom>
            <a:ln w="76200">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6711651" y="4339418"/>
              <a:ext cx="1606594" cy="523220"/>
            </a:xfrm>
            <a:prstGeom prst="rect">
              <a:avLst/>
            </a:prstGeom>
            <a:noFill/>
          </p:spPr>
          <p:txBody>
            <a:bodyPr wrap="none" rtlCol="0">
              <a:spAutoFit/>
            </a:bodyPr>
            <a:lstStyle/>
            <a:p>
              <a:r>
                <a:rPr lang="en-GB" sz="2800" dirty="0"/>
                <a:t>Write line</a:t>
              </a:r>
            </a:p>
          </p:txBody>
        </p:sp>
      </p:grpSp>
      <p:grpSp>
        <p:nvGrpSpPr>
          <p:cNvPr id="54" name="RAM"/>
          <p:cNvGrpSpPr/>
          <p:nvPr/>
        </p:nvGrpSpPr>
        <p:grpSpPr>
          <a:xfrm>
            <a:off x="8624600" y="881400"/>
            <a:ext cx="2881600" cy="5400000"/>
            <a:chOff x="8624600" y="881400"/>
            <a:chExt cx="2881600" cy="5400000"/>
          </a:xfrm>
        </p:grpSpPr>
        <p:sp>
          <p:nvSpPr>
            <p:cNvPr id="31" name="Rounded Rectangle 30"/>
            <p:cNvSpPr/>
            <p:nvPr/>
          </p:nvSpPr>
          <p:spPr>
            <a:xfrm>
              <a:off x="8626200" y="881400"/>
              <a:ext cx="2880000" cy="540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32" name="Rounded Rectangle 31"/>
            <p:cNvSpPr/>
            <p:nvPr/>
          </p:nvSpPr>
          <p:spPr>
            <a:xfrm>
              <a:off x="8626200" y="5566810"/>
              <a:ext cx="2880000" cy="714590"/>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Memory</a:t>
              </a:r>
            </a:p>
          </p:txBody>
        </p:sp>
        <p:cxnSp>
          <p:nvCxnSpPr>
            <p:cNvPr id="33" name="Straight Connector 32"/>
            <p:cNvCxnSpPr/>
            <p:nvPr/>
          </p:nvCxnSpPr>
          <p:spPr>
            <a:xfrm>
              <a:off x="8624600" y="1689290"/>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8624600" y="2382792"/>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8624600" y="3076294"/>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8624600" y="3769796"/>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8624600" y="4463298"/>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8624600" y="5156800"/>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8624600" y="2036041"/>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8624600" y="2729543"/>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8624600" y="1342539"/>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8624600" y="3423045"/>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624600" y="4116547"/>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8624600" y="4810049"/>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8624600" y="5503553"/>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grpSp>
      <p:sp>
        <p:nvSpPr>
          <p:cNvPr id="62" name="Data 1.1">
            <a:extLst>
              <a:ext uri="{FF2B5EF4-FFF2-40B4-BE49-F238E27FC236}">
                <a16:creationId xmlns:a16="http://schemas.microsoft.com/office/drawing/2014/main" id="{AE049A10-CAC4-45EF-815F-790D5484B586}"/>
              </a:ext>
            </a:extLst>
          </p:cNvPr>
          <p:cNvSpPr txBox="1"/>
          <p:nvPr/>
        </p:nvSpPr>
        <p:spPr>
          <a:xfrm>
            <a:off x="3246711" y="2546721"/>
            <a:ext cx="1120820" cy="369332"/>
          </a:xfrm>
          <a:prstGeom prst="rect">
            <a:avLst/>
          </a:prstGeom>
          <a:noFill/>
        </p:spPr>
        <p:txBody>
          <a:bodyPr wrap="none" rtlCol="0">
            <a:spAutoFit/>
          </a:bodyPr>
          <a:lstStyle/>
          <a:p>
            <a:r>
              <a:rPr lang="en-GB" b="1" dirty="0"/>
              <a:t>01110010</a:t>
            </a:r>
          </a:p>
        </p:txBody>
      </p:sp>
      <p:sp>
        <p:nvSpPr>
          <p:cNvPr id="59" name="Data 1.2"/>
          <p:cNvSpPr txBox="1"/>
          <p:nvPr/>
        </p:nvSpPr>
        <p:spPr>
          <a:xfrm>
            <a:off x="3247829" y="2547791"/>
            <a:ext cx="1120820" cy="369332"/>
          </a:xfrm>
          <a:prstGeom prst="rect">
            <a:avLst/>
          </a:prstGeom>
          <a:noFill/>
        </p:spPr>
        <p:txBody>
          <a:bodyPr wrap="none" rtlCol="0">
            <a:spAutoFit/>
          </a:bodyPr>
          <a:lstStyle/>
          <a:p>
            <a:r>
              <a:rPr lang="en-GB" b="1" dirty="0"/>
              <a:t>01110010</a:t>
            </a:r>
          </a:p>
        </p:txBody>
      </p:sp>
      <p:sp>
        <p:nvSpPr>
          <p:cNvPr id="63" name="Data 3.1">
            <a:extLst>
              <a:ext uri="{FF2B5EF4-FFF2-40B4-BE49-F238E27FC236}">
                <a16:creationId xmlns:a16="http://schemas.microsoft.com/office/drawing/2014/main" id="{4863970F-C81D-4C63-AD36-3F2A168BF8B2}"/>
              </a:ext>
            </a:extLst>
          </p:cNvPr>
          <p:cNvSpPr txBox="1"/>
          <p:nvPr/>
        </p:nvSpPr>
        <p:spPr>
          <a:xfrm>
            <a:off x="9504190" y="2731562"/>
            <a:ext cx="1120820" cy="369332"/>
          </a:xfrm>
          <a:prstGeom prst="rect">
            <a:avLst/>
          </a:prstGeom>
          <a:noFill/>
        </p:spPr>
        <p:txBody>
          <a:bodyPr wrap="none" rtlCol="0">
            <a:spAutoFit/>
          </a:bodyPr>
          <a:lstStyle/>
          <a:p>
            <a:r>
              <a:rPr lang="en-GB" b="1" dirty="0"/>
              <a:t>11011011</a:t>
            </a:r>
          </a:p>
        </p:txBody>
      </p:sp>
      <p:sp>
        <p:nvSpPr>
          <p:cNvPr id="58" name="Data 3.2"/>
          <p:cNvSpPr txBox="1"/>
          <p:nvPr/>
        </p:nvSpPr>
        <p:spPr>
          <a:xfrm>
            <a:off x="9504190" y="2734298"/>
            <a:ext cx="1120820" cy="369332"/>
          </a:xfrm>
          <a:prstGeom prst="rect">
            <a:avLst/>
          </a:prstGeom>
          <a:noFill/>
        </p:spPr>
        <p:txBody>
          <a:bodyPr wrap="none" rtlCol="0">
            <a:spAutoFit/>
          </a:bodyPr>
          <a:lstStyle/>
          <a:p>
            <a:r>
              <a:rPr lang="en-GB" b="1" dirty="0"/>
              <a:t>11011011</a:t>
            </a:r>
          </a:p>
        </p:txBody>
      </p:sp>
      <p:sp>
        <p:nvSpPr>
          <p:cNvPr id="61" name="Data 4"/>
          <p:cNvSpPr txBox="1"/>
          <p:nvPr/>
        </p:nvSpPr>
        <p:spPr>
          <a:xfrm>
            <a:off x="5561783" y="4625383"/>
            <a:ext cx="1120820" cy="369332"/>
          </a:xfrm>
          <a:prstGeom prst="rect">
            <a:avLst/>
          </a:prstGeom>
          <a:noFill/>
        </p:spPr>
        <p:txBody>
          <a:bodyPr wrap="none" rtlCol="0">
            <a:spAutoFit/>
          </a:bodyPr>
          <a:lstStyle/>
          <a:p>
            <a:r>
              <a:rPr lang="en-GB" b="1" dirty="0"/>
              <a:t>11011011</a:t>
            </a:r>
          </a:p>
        </p:txBody>
      </p:sp>
      <p:sp>
        <p:nvSpPr>
          <p:cNvPr id="55" name="Program">
            <a:extLst>
              <a:ext uri="{FF2B5EF4-FFF2-40B4-BE49-F238E27FC236}">
                <a16:creationId xmlns:a16="http://schemas.microsoft.com/office/drawing/2014/main" id="{8690C77F-9AC5-493B-908C-65DB3FD07163}"/>
              </a:ext>
            </a:extLst>
          </p:cNvPr>
          <p:cNvSpPr txBox="1"/>
          <p:nvPr/>
        </p:nvSpPr>
        <p:spPr>
          <a:xfrm>
            <a:off x="731077" y="2544877"/>
            <a:ext cx="1788118" cy="369332"/>
          </a:xfrm>
          <a:prstGeom prst="rect">
            <a:avLst/>
          </a:prstGeom>
          <a:noFill/>
        </p:spPr>
        <p:txBody>
          <a:bodyPr wrap="none" rtlCol="0">
            <a:spAutoFit/>
          </a:bodyPr>
          <a:lstStyle/>
          <a:p>
            <a:r>
              <a:rPr lang="en-GB" b="1" dirty="0"/>
              <a:t>Program counter</a:t>
            </a:r>
          </a:p>
        </p:txBody>
      </p:sp>
      <p:sp>
        <p:nvSpPr>
          <p:cNvPr id="56" name="Instruction">
            <a:extLst>
              <a:ext uri="{FF2B5EF4-FFF2-40B4-BE49-F238E27FC236}">
                <a16:creationId xmlns:a16="http://schemas.microsoft.com/office/drawing/2014/main" id="{09DBAEF5-43E3-41AA-A562-28BE17EFADBC}"/>
              </a:ext>
            </a:extLst>
          </p:cNvPr>
          <p:cNvSpPr txBox="1"/>
          <p:nvPr/>
        </p:nvSpPr>
        <p:spPr>
          <a:xfrm>
            <a:off x="731077" y="3853102"/>
            <a:ext cx="1998368" cy="369332"/>
          </a:xfrm>
          <a:prstGeom prst="rect">
            <a:avLst/>
          </a:prstGeom>
          <a:noFill/>
        </p:spPr>
        <p:txBody>
          <a:bodyPr wrap="none" rtlCol="0">
            <a:spAutoFit/>
          </a:bodyPr>
          <a:lstStyle/>
          <a:p>
            <a:r>
              <a:rPr lang="en-GB" b="1" dirty="0"/>
              <a:t>Instruction register</a:t>
            </a:r>
          </a:p>
        </p:txBody>
      </p:sp>
    </p:spTree>
    <p:extLst>
      <p:ext uri="{BB962C8B-B14F-4D97-AF65-F5344CB8AC3E}">
        <p14:creationId xmlns:p14="http://schemas.microsoft.com/office/powerpoint/2010/main" val="1779872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4"/>
                                        </p:tgtEl>
                                        <p:attrNameLst>
                                          <p:attrName>style.visibility</p:attrName>
                                        </p:attrNameLst>
                                      </p:cBhvr>
                                      <p:to>
                                        <p:strVal val="visible"/>
                                      </p:to>
                                    </p:set>
                                    <p:animEffect transition="in" filter="fade">
                                      <p:cBhvr>
                                        <p:cTn id="12" dur="1000"/>
                                        <p:tgtEl>
                                          <p:spTgt spid="5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left)">
                                      <p:cBhvr>
                                        <p:cTn id="17" dur="20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barn(outVertical)">
                                      <p:cBhvr>
                                        <p:cTn id="22" dur="20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wipe(left)">
                                      <p:cBhvr>
                                        <p:cTn id="27" dur="2000"/>
                                        <p:tgtEl>
                                          <p:spTgt spid="4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wipe(left)">
                                      <p:cBhvr>
                                        <p:cTn id="32" dur="2000"/>
                                        <p:tgtEl>
                                          <p:spTgt spid="4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wipe(left)">
                                      <p:cBhvr>
                                        <p:cTn id="37" dur="2000"/>
                                        <p:tgtEl>
                                          <p:spTgt spid="55"/>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37" fill="hold" grpId="0" nodeType="clickEffect">
                                  <p:stCondLst>
                                    <p:cond delay="0"/>
                                  </p:stCondLst>
                                  <p:childTnLst>
                                    <p:set>
                                      <p:cBhvr>
                                        <p:cTn id="41" dur="1" fill="hold">
                                          <p:stCondLst>
                                            <p:cond delay="0"/>
                                          </p:stCondLst>
                                        </p:cTn>
                                        <p:tgtEl>
                                          <p:spTgt spid="62"/>
                                        </p:tgtEl>
                                        <p:attrNameLst>
                                          <p:attrName>style.visibility</p:attrName>
                                        </p:attrNameLst>
                                      </p:cBhvr>
                                      <p:to>
                                        <p:strVal val="visible"/>
                                      </p:to>
                                    </p:set>
                                    <p:animEffect transition="in" filter="barn(outVertical)">
                                      <p:cBhvr>
                                        <p:cTn id="42" dur="1000"/>
                                        <p:tgtEl>
                                          <p:spTgt spid="62"/>
                                        </p:tgtEl>
                                      </p:cBhvr>
                                    </p:animEffect>
                                  </p:childTnLst>
                                </p:cTn>
                              </p:par>
                              <p:par>
                                <p:cTn id="43" presetID="16" presetClass="entr" presetSubtype="37" fill="hold" grpId="0" nodeType="withEffect">
                                  <p:stCondLst>
                                    <p:cond delay="0"/>
                                  </p:stCondLst>
                                  <p:childTnLst>
                                    <p:set>
                                      <p:cBhvr>
                                        <p:cTn id="44" dur="1" fill="hold">
                                          <p:stCondLst>
                                            <p:cond delay="0"/>
                                          </p:stCondLst>
                                        </p:cTn>
                                        <p:tgtEl>
                                          <p:spTgt spid="59"/>
                                        </p:tgtEl>
                                        <p:attrNameLst>
                                          <p:attrName>style.visibility</p:attrName>
                                        </p:attrNameLst>
                                      </p:cBhvr>
                                      <p:to>
                                        <p:strVal val="visible"/>
                                      </p:to>
                                    </p:set>
                                    <p:animEffect transition="in" filter="barn(outVertical)">
                                      <p:cBhvr>
                                        <p:cTn id="45" dur="1000"/>
                                        <p:tgtEl>
                                          <p:spTgt spid="59"/>
                                        </p:tgtEl>
                                      </p:cBhvr>
                                    </p:animEffect>
                                  </p:childTnLst>
                                </p:cTn>
                              </p:par>
                            </p:childTnLst>
                          </p:cTn>
                        </p:par>
                      </p:childTnLst>
                    </p:cTn>
                  </p:par>
                  <p:par>
                    <p:cTn id="46" fill="hold">
                      <p:stCondLst>
                        <p:cond delay="indefinite"/>
                      </p:stCondLst>
                      <p:childTnLst>
                        <p:par>
                          <p:cTn id="47" fill="hold">
                            <p:stCondLst>
                              <p:cond delay="0"/>
                            </p:stCondLst>
                            <p:childTnLst>
                              <p:par>
                                <p:cTn id="48" presetID="0" presetClass="path" presetSubtype="0" accel="50000" decel="50000" fill="hold" grpId="1" nodeType="clickEffect">
                                  <p:stCondLst>
                                    <p:cond delay="0"/>
                                  </p:stCondLst>
                                  <p:childTnLst>
                                    <p:animMotion origin="layout" path="M 2.08333E-7 0.00046 C 0.02253 -0.00069 0.09349 0.00046 0.11328 -0.00162 C 0.11445 -0.00162 0.1194 -0.00741 0.1194 -0.00718 C 0.12031 -0.01412 0.11888 -0.04028 0.11901 -0.04769 C 0.11901 -0.05301 0.12135 -0.05185 0.12305 -0.05185 C 0.13203 -0.05232 0.30951 -0.05116 0.31992 -0.05162 " pathEditMode="relative" rAng="0" ptsTypes="AAAAAA">
                                      <p:cBhvr>
                                        <p:cTn id="49" dur="4000" fill="hold"/>
                                        <p:tgtEl>
                                          <p:spTgt spid="59"/>
                                        </p:tgtEl>
                                        <p:attrNameLst>
                                          <p:attrName>ppt_x</p:attrName>
                                          <p:attrName>ppt_y</p:attrName>
                                        </p:attrNameLst>
                                      </p:cBhvr>
                                      <p:rCtr x="15990" y="-2616"/>
                                    </p:animMotion>
                                  </p:childTnLst>
                                </p:cTn>
                              </p:par>
                            </p:childTnLst>
                          </p:cTn>
                        </p:par>
                      </p:childTnLst>
                    </p:cTn>
                  </p:par>
                  <p:par>
                    <p:cTn id="50" fill="hold">
                      <p:stCondLst>
                        <p:cond delay="indefinite"/>
                      </p:stCondLst>
                      <p:childTnLst>
                        <p:par>
                          <p:cTn id="51" fill="hold">
                            <p:stCondLst>
                              <p:cond delay="0"/>
                            </p:stCondLst>
                            <p:childTnLst>
                              <p:par>
                                <p:cTn id="52" presetID="35" presetClass="emph" presetSubtype="0" repeatCount="4000" fill="hold" nodeType="clickEffect">
                                  <p:stCondLst>
                                    <p:cond delay="0"/>
                                  </p:stCondLst>
                                  <p:childTnLst>
                                    <p:anim calcmode="discrete" valueType="str">
                                      <p:cBhvr>
                                        <p:cTn id="53" dur="500" fill="hold"/>
                                        <p:tgtEl>
                                          <p:spTgt spid="46"/>
                                        </p:tgtEl>
                                        <p:attrNameLst>
                                          <p:attrName>style.visibility</p:attrName>
                                        </p:attrNameLst>
                                      </p:cBhvr>
                                      <p:tavLst>
                                        <p:tav tm="0">
                                          <p:val>
                                            <p:strVal val="hidden"/>
                                          </p:val>
                                        </p:tav>
                                        <p:tav tm="50000">
                                          <p:val>
                                            <p:strVal val="visible"/>
                                          </p:val>
                                        </p:tav>
                                      </p:tavLst>
                                    </p:anim>
                                  </p:childTnLst>
                                </p:cTn>
                              </p:par>
                            </p:childTnLst>
                          </p:cTn>
                        </p:par>
                        <p:par>
                          <p:cTn id="54" fill="hold">
                            <p:stCondLst>
                              <p:cond delay="2000"/>
                            </p:stCondLst>
                            <p:childTnLst>
                              <p:par>
                                <p:cTn id="55" presetID="10" presetClass="entr" presetSubtype="0" fill="hold" grpId="0" nodeType="afterEffect">
                                  <p:stCondLst>
                                    <p:cond delay="0"/>
                                  </p:stCondLst>
                                  <p:childTnLst>
                                    <p:set>
                                      <p:cBhvr>
                                        <p:cTn id="56" dur="1" fill="hold">
                                          <p:stCondLst>
                                            <p:cond delay="0"/>
                                          </p:stCondLst>
                                        </p:cTn>
                                        <p:tgtEl>
                                          <p:spTgt spid="63"/>
                                        </p:tgtEl>
                                        <p:attrNameLst>
                                          <p:attrName>style.visibility</p:attrName>
                                        </p:attrNameLst>
                                      </p:cBhvr>
                                      <p:to>
                                        <p:strVal val="visible"/>
                                      </p:to>
                                    </p:set>
                                    <p:animEffect transition="in" filter="fade">
                                      <p:cBhvr>
                                        <p:cTn id="57" dur="1000"/>
                                        <p:tgtEl>
                                          <p:spTgt spid="63"/>
                                        </p:tgtEl>
                                      </p:cBhvr>
                                    </p:animEffec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58"/>
                                        </p:tgtEl>
                                        <p:attrNameLst>
                                          <p:attrName>style.visibility</p:attrName>
                                        </p:attrNameLst>
                                      </p:cBhvr>
                                      <p:to>
                                        <p:strVal val="visible"/>
                                      </p:to>
                                    </p:set>
                                  </p:childTnLst>
                                </p:cTn>
                              </p:par>
                            </p:childTnLst>
                          </p:cTn>
                        </p:par>
                        <p:par>
                          <p:cTn id="62" fill="hold">
                            <p:stCondLst>
                              <p:cond delay="0"/>
                            </p:stCondLst>
                            <p:childTnLst>
                              <p:par>
                                <p:cTn id="63" presetID="0" presetClass="path" presetSubtype="0" accel="50000" decel="50000" fill="hold" grpId="1" nodeType="afterEffect">
                                  <p:stCondLst>
                                    <p:cond delay="0"/>
                                  </p:stCondLst>
                                  <p:childTnLst>
                                    <p:animMotion origin="layout" path="M -8.33333E-7 -0.00046 L -0.11315 -0.00023 C -0.11888 -0.00092 -0.12331 -0.00324 -0.1237 0.00672 C -0.12396 0.0176 -0.12383 0.25394 -0.12331 0.26065 C -0.12331 0.28056 -0.12864 0.27616 -0.13398 0.27616 C -0.13919 0.27685 -0.31901 0.27593 -0.32318 0.27593 " pathEditMode="relative" rAng="0" ptsTypes="AAAAAA">
                                      <p:cBhvr>
                                        <p:cTn id="64" dur="4000" fill="hold"/>
                                        <p:tgtEl>
                                          <p:spTgt spid="58"/>
                                        </p:tgtEl>
                                        <p:attrNameLst>
                                          <p:attrName>ppt_x</p:attrName>
                                          <p:attrName>ppt_y</p:attrName>
                                        </p:attrNameLst>
                                      </p:cBhvr>
                                      <p:rCtr x="-16159" y="13819"/>
                                    </p:animMotion>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56"/>
                                        </p:tgtEl>
                                        <p:attrNameLst>
                                          <p:attrName>style.visibility</p:attrName>
                                        </p:attrNameLst>
                                      </p:cBhvr>
                                      <p:to>
                                        <p:strVal val="visible"/>
                                      </p:to>
                                    </p:set>
                                    <p:animEffect transition="in" filter="wipe(left)">
                                      <p:cBhvr>
                                        <p:cTn id="69" dur="2000"/>
                                        <p:tgtEl>
                                          <p:spTgt spid="56"/>
                                        </p:tgtEl>
                                      </p:cBhvr>
                                    </p:animEffec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grpId="0" nodeType="clickEffect">
                                  <p:stCondLst>
                                    <p:cond delay="0"/>
                                  </p:stCondLst>
                                  <p:childTnLst>
                                    <p:set>
                                      <p:cBhvr>
                                        <p:cTn id="73" dur="1" fill="hold">
                                          <p:stCondLst>
                                            <p:cond delay="0"/>
                                          </p:stCondLst>
                                        </p:cTn>
                                        <p:tgtEl>
                                          <p:spTgt spid="61"/>
                                        </p:tgtEl>
                                        <p:attrNameLst>
                                          <p:attrName>style.visibility</p:attrName>
                                        </p:attrNameLst>
                                      </p:cBhvr>
                                      <p:to>
                                        <p:strVal val="visible"/>
                                      </p:to>
                                    </p:set>
                                  </p:childTnLst>
                                </p:cTn>
                              </p:par>
                            </p:childTnLst>
                          </p:cTn>
                        </p:par>
                        <p:par>
                          <p:cTn id="74" fill="hold">
                            <p:stCondLst>
                              <p:cond delay="0"/>
                            </p:stCondLst>
                            <p:childTnLst>
                              <p:par>
                                <p:cTn id="75" presetID="0" presetClass="path" presetSubtype="0" accel="50000" decel="50000" fill="hold" grpId="1" nodeType="afterEffect">
                                  <p:stCondLst>
                                    <p:cond delay="0"/>
                                  </p:stCondLst>
                                  <p:childTnLst>
                                    <p:animMotion origin="layout" path="M 0.00026 1.11111E-6 C -0.00468 -0.0007 -0.05898 -0.00139 -0.06393 -0.00046 C -0.06627 -0.00185 -0.06888 0.00069 -0.06862 -0.00926 C -0.06823 -0.01875 -0.06888 -0.09167 -0.06888 -0.10417 C -0.06849 -0.11667 -0.07122 -0.11736 -0.07409 -0.11736 C -0.07851 -0.11667 -0.18437 -0.11736 -0.19088 -0.11736 " pathEditMode="relative" rAng="0" ptsTypes="AAAAAA">
                                      <p:cBhvr>
                                        <p:cTn id="76" dur="4000" fill="hold"/>
                                        <p:tgtEl>
                                          <p:spTgt spid="61"/>
                                        </p:tgtEl>
                                        <p:attrNameLst>
                                          <p:attrName>ppt_x</p:attrName>
                                          <p:attrName>ppt_y</p:attrName>
                                        </p:attrNameLst>
                                      </p:cBhvr>
                                      <p:rCtr x="-9557" y="-588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62" grpId="0"/>
      <p:bldP spid="59" grpId="0"/>
      <p:bldP spid="59" grpId="1"/>
      <p:bldP spid="63" grpId="0"/>
      <p:bldP spid="58" grpId="0"/>
      <p:bldP spid="58" grpId="1"/>
      <p:bldP spid="61" grpId="0"/>
      <p:bldP spid="61" grpId="1"/>
      <p:bldP spid="55" grpId="0"/>
      <p:bldP spid="56"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Computer Performance</a:t>
            </a:r>
          </a:p>
        </p:txBody>
      </p:sp>
      <p:sp>
        <p:nvSpPr>
          <p:cNvPr id="3" name="Text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74366971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Learning Objectives</a:t>
            </a:r>
          </a:p>
        </p:txBody>
      </p:sp>
      <p:sp>
        <p:nvSpPr>
          <p:cNvPr id="3" name="Content Placeholder 2"/>
          <p:cNvSpPr>
            <a:spLocks noGrp="1"/>
          </p:cNvSpPr>
          <p:nvPr>
            <p:ph idx="1"/>
          </p:nvPr>
        </p:nvSpPr>
        <p:spPr/>
        <p:txBody>
          <a:bodyPr>
            <a:normAutofit/>
          </a:bodyPr>
          <a:lstStyle/>
          <a:p>
            <a:r>
              <a:rPr lang="en-GB" sz="3600" dirty="0"/>
              <a:t>Describe the factors affecting computer system performance:</a:t>
            </a:r>
          </a:p>
          <a:p>
            <a:pPr lvl="1"/>
            <a:r>
              <a:rPr lang="en-GB" sz="3200" dirty="0"/>
              <a:t>number of processors (cores)</a:t>
            </a:r>
          </a:p>
          <a:p>
            <a:pPr lvl="1"/>
            <a:r>
              <a:rPr lang="en-GB" sz="3200" dirty="0"/>
              <a:t>clock speed</a:t>
            </a:r>
          </a:p>
          <a:p>
            <a:pPr lvl="1"/>
            <a:r>
              <a:rPr lang="en-GB" sz="3200" dirty="0"/>
              <a:t>width of data bus</a:t>
            </a:r>
          </a:p>
          <a:p>
            <a:pPr lvl="1"/>
            <a:r>
              <a:rPr lang="en-GB" sz="3200" dirty="0"/>
              <a:t>cache memory</a:t>
            </a:r>
            <a:endParaRPr lang="en-GB" sz="3200" b="1" dirty="0"/>
          </a:p>
        </p:txBody>
      </p:sp>
    </p:spTree>
    <p:extLst>
      <p:ext uri="{BB962C8B-B14F-4D97-AF65-F5344CB8AC3E}">
        <p14:creationId xmlns:p14="http://schemas.microsoft.com/office/powerpoint/2010/main" val="3462649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Binary – Negative numbers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96700463"/>
              </p:ext>
            </p:extLst>
          </p:nvPr>
        </p:nvGraphicFramePr>
        <p:xfrm>
          <a:off x="838200" y="1825625"/>
          <a:ext cx="10515600" cy="5181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266144099"/>
                    </a:ext>
                  </a:extLst>
                </a:gridCol>
                <a:gridCol w="1314450">
                  <a:extLst>
                    <a:ext uri="{9D8B030D-6E8A-4147-A177-3AD203B41FA5}">
                      <a16:colId xmlns:a16="http://schemas.microsoft.com/office/drawing/2014/main" val="3652321586"/>
                    </a:ext>
                  </a:extLst>
                </a:gridCol>
                <a:gridCol w="1314450">
                  <a:extLst>
                    <a:ext uri="{9D8B030D-6E8A-4147-A177-3AD203B41FA5}">
                      <a16:colId xmlns:a16="http://schemas.microsoft.com/office/drawing/2014/main" val="172167503"/>
                    </a:ext>
                  </a:extLst>
                </a:gridCol>
                <a:gridCol w="1314450">
                  <a:extLst>
                    <a:ext uri="{9D8B030D-6E8A-4147-A177-3AD203B41FA5}">
                      <a16:colId xmlns:a16="http://schemas.microsoft.com/office/drawing/2014/main" val="4161919552"/>
                    </a:ext>
                  </a:extLst>
                </a:gridCol>
                <a:gridCol w="1314450">
                  <a:extLst>
                    <a:ext uri="{9D8B030D-6E8A-4147-A177-3AD203B41FA5}">
                      <a16:colId xmlns:a16="http://schemas.microsoft.com/office/drawing/2014/main" val="3428327251"/>
                    </a:ext>
                  </a:extLst>
                </a:gridCol>
                <a:gridCol w="1314450">
                  <a:extLst>
                    <a:ext uri="{9D8B030D-6E8A-4147-A177-3AD203B41FA5}">
                      <a16:colId xmlns:a16="http://schemas.microsoft.com/office/drawing/2014/main" val="2311804972"/>
                    </a:ext>
                  </a:extLst>
                </a:gridCol>
                <a:gridCol w="1314450">
                  <a:extLst>
                    <a:ext uri="{9D8B030D-6E8A-4147-A177-3AD203B41FA5}">
                      <a16:colId xmlns:a16="http://schemas.microsoft.com/office/drawing/2014/main" val="3374490253"/>
                    </a:ext>
                  </a:extLst>
                </a:gridCol>
                <a:gridCol w="1314450">
                  <a:extLst>
                    <a:ext uri="{9D8B030D-6E8A-4147-A177-3AD203B41FA5}">
                      <a16:colId xmlns:a16="http://schemas.microsoft.com/office/drawing/2014/main" val="3202091787"/>
                    </a:ext>
                  </a:extLst>
                </a:gridCol>
              </a:tblGrid>
              <a:tr h="370840">
                <a:tc>
                  <a:txBody>
                    <a:bodyPr/>
                    <a:lstStyle/>
                    <a:p>
                      <a:pPr algn="ctr"/>
                      <a:r>
                        <a:rPr lang="en-GB" sz="2800" dirty="0"/>
                        <a:t>128</a:t>
                      </a:r>
                    </a:p>
                  </a:txBody>
                  <a:tcPr/>
                </a:tc>
                <a:tc>
                  <a:txBody>
                    <a:bodyPr/>
                    <a:lstStyle/>
                    <a:p>
                      <a:pPr algn="ctr"/>
                      <a:r>
                        <a:rPr lang="en-GB" sz="2800" dirty="0"/>
                        <a:t>64</a:t>
                      </a:r>
                    </a:p>
                  </a:txBody>
                  <a:tcPr/>
                </a:tc>
                <a:tc>
                  <a:txBody>
                    <a:bodyPr/>
                    <a:lstStyle/>
                    <a:p>
                      <a:pPr algn="ctr"/>
                      <a:r>
                        <a:rPr lang="en-GB" sz="2800" dirty="0"/>
                        <a:t>32</a:t>
                      </a:r>
                    </a:p>
                  </a:txBody>
                  <a:tcPr/>
                </a:tc>
                <a:tc>
                  <a:txBody>
                    <a:bodyPr/>
                    <a:lstStyle/>
                    <a:p>
                      <a:pPr algn="ctr"/>
                      <a:r>
                        <a:rPr lang="en-GB" sz="2800" dirty="0"/>
                        <a:t>16</a:t>
                      </a:r>
                    </a:p>
                  </a:txBody>
                  <a:tcPr/>
                </a:tc>
                <a:tc>
                  <a:txBody>
                    <a:bodyPr/>
                    <a:lstStyle/>
                    <a:p>
                      <a:pPr algn="ctr"/>
                      <a:r>
                        <a:rPr lang="en-GB" sz="2800" dirty="0"/>
                        <a:t>8</a:t>
                      </a:r>
                    </a:p>
                  </a:txBody>
                  <a:tcPr/>
                </a:tc>
                <a:tc>
                  <a:txBody>
                    <a:bodyPr/>
                    <a:lstStyle/>
                    <a:p>
                      <a:pPr algn="ctr"/>
                      <a:r>
                        <a:rPr lang="en-GB" sz="2800" dirty="0"/>
                        <a:t>4</a:t>
                      </a:r>
                    </a:p>
                  </a:txBody>
                  <a:tcPr/>
                </a:tc>
                <a:tc>
                  <a:txBody>
                    <a:bodyPr/>
                    <a:lstStyle/>
                    <a:p>
                      <a:pPr algn="ctr"/>
                      <a:r>
                        <a:rPr lang="en-GB" sz="2800" dirty="0"/>
                        <a:t>2</a:t>
                      </a:r>
                    </a:p>
                  </a:txBody>
                  <a:tcPr/>
                </a:tc>
                <a:tc>
                  <a:txBody>
                    <a:bodyPr/>
                    <a:lstStyle/>
                    <a:p>
                      <a:pPr algn="ctr"/>
                      <a:r>
                        <a:rPr lang="en-GB" sz="2800" dirty="0"/>
                        <a:t>1</a:t>
                      </a:r>
                    </a:p>
                  </a:txBody>
                  <a:tcPr/>
                </a:tc>
                <a:extLst>
                  <a:ext uri="{0D108BD9-81ED-4DB2-BD59-A6C34878D82A}">
                    <a16:rowId xmlns:a16="http://schemas.microsoft.com/office/drawing/2014/main" val="1015777907"/>
                  </a:ext>
                </a:extLst>
              </a:tr>
            </a:tbl>
          </a:graphicData>
        </a:graphic>
      </p:graphicFrame>
      <p:grpSp>
        <p:nvGrpSpPr>
          <p:cNvPr id="9" name="Group 8"/>
          <p:cNvGrpSpPr/>
          <p:nvPr/>
        </p:nvGrpSpPr>
        <p:grpSpPr>
          <a:xfrm>
            <a:off x="1157750" y="2478721"/>
            <a:ext cx="3646610" cy="1532805"/>
            <a:chOff x="1157750" y="2478721"/>
            <a:chExt cx="3646610" cy="1532805"/>
          </a:xfrm>
        </p:grpSpPr>
        <p:sp>
          <p:nvSpPr>
            <p:cNvPr id="5" name="Bent Arrow 4"/>
            <p:cNvSpPr/>
            <p:nvPr/>
          </p:nvSpPr>
          <p:spPr>
            <a:xfrm rot="16200000">
              <a:off x="1361036" y="2275435"/>
              <a:ext cx="1326365" cy="173293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6" name="TextBox 5"/>
            <p:cNvSpPr txBox="1"/>
            <p:nvPr/>
          </p:nvSpPr>
          <p:spPr>
            <a:xfrm>
              <a:off x="3082414" y="3303640"/>
              <a:ext cx="1721946" cy="707886"/>
            </a:xfrm>
            <a:prstGeom prst="rect">
              <a:avLst/>
            </a:prstGeom>
            <a:noFill/>
          </p:spPr>
          <p:txBody>
            <a:bodyPr wrap="none" rtlCol="0">
              <a:spAutoFit/>
            </a:bodyPr>
            <a:lstStyle/>
            <a:p>
              <a:r>
                <a:rPr lang="en-GB" sz="4000" dirty="0"/>
                <a:t>Sign bit</a:t>
              </a:r>
            </a:p>
          </p:txBody>
        </p:sp>
      </p:grpSp>
      <p:sp>
        <p:nvSpPr>
          <p:cNvPr id="7" name="TextBox 6"/>
          <p:cNvSpPr txBox="1"/>
          <p:nvPr/>
        </p:nvSpPr>
        <p:spPr>
          <a:xfrm>
            <a:off x="5565059" y="2995863"/>
            <a:ext cx="3040063" cy="1323439"/>
          </a:xfrm>
          <a:prstGeom prst="rect">
            <a:avLst/>
          </a:prstGeom>
          <a:noFill/>
        </p:spPr>
        <p:txBody>
          <a:bodyPr wrap="none" rtlCol="0">
            <a:spAutoFit/>
          </a:bodyPr>
          <a:lstStyle/>
          <a:p>
            <a:r>
              <a:rPr lang="en-GB" sz="4000" dirty="0"/>
              <a:t>0 for positive</a:t>
            </a:r>
          </a:p>
          <a:p>
            <a:r>
              <a:rPr lang="en-GB" sz="4000" dirty="0"/>
              <a:t>1 for negative</a:t>
            </a:r>
          </a:p>
        </p:txBody>
      </p:sp>
      <p:sp>
        <p:nvSpPr>
          <p:cNvPr id="8" name="TextBox 7"/>
          <p:cNvSpPr txBox="1"/>
          <p:nvPr/>
        </p:nvSpPr>
        <p:spPr>
          <a:xfrm>
            <a:off x="4326124" y="4468369"/>
            <a:ext cx="3539752" cy="1323439"/>
          </a:xfrm>
          <a:prstGeom prst="rect">
            <a:avLst/>
          </a:prstGeom>
          <a:noFill/>
        </p:spPr>
        <p:txBody>
          <a:bodyPr wrap="none" rtlCol="0">
            <a:spAutoFit/>
          </a:bodyPr>
          <a:lstStyle/>
          <a:p>
            <a:r>
              <a:rPr lang="en-GB" sz="4000" dirty="0"/>
              <a:t>0011 1111 = 63</a:t>
            </a:r>
          </a:p>
          <a:p>
            <a:r>
              <a:rPr lang="en-GB" sz="4000" dirty="0"/>
              <a:t>1011 1111 = -63</a:t>
            </a:r>
          </a:p>
        </p:txBody>
      </p:sp>
      <p:sp>
        <p:nvSpPr>
          <p:cNvPr id="10" name="TextBox 9"/>
          <p:cNvSpPr txBox="1"/>
          <p:nvPr/>
        </p:nvSpPr>
        <p:spPr>
          <a:xfrm>
            <a:off x="2199488" y="5940875"/>
            <a:ext cx="7793031" cy="707886"/>
          </a:xfrm>
          <a:prstGeom prst="rect">
            <a:avLst/>
          </a:prstGeom>
          <a:noFill/>
        </p:spPr>
        <p:txBody>
          <a:bodyPr wrap="none" rtlCol="0">
            <a:spAutoFit/>
          </a:bodyPr>
          <a:lstStyle/>
          <a:p>
            <a:pPr algn="ctr"/>
            <a:r>
              <a:rPr lang="en-GB" sz="4000" b="1" dirty="0">
                <a:solidFill>
                  <a:srgbClr val="7030A0"/>
                </a:solidFill>
              </a:rPr>
              <a:t>Range: -2</a:t>
            </a:r>
            <a:r>
              <a:rPr lang="en-GB" sz="4000" b="1" baseline="30000" dirty="0">
                <a:solidFill>
                  <a:srgbClr val="7030A0"/>
                </a:solidFill>
              </a:rPr>
              <a:t>7</a:t>
            </a:r>
            <a:r>
              <a:rPr lang="en-GB" sz="4000" b="1" dirty="0">
                <a:solidFill>
                  <a:srgbClr val="7030A0"/>
                </a:solidFill>
              </a:rPr>
              <a:t>+1 to 2</a:t>
            </a:r>
            <a:r>
              <a:rPr lang="en-GB" sz="4000" b="1" baseline="30000" dirty="0">
                <a:solidFill>
                  <a:srgbClr val="7030A0"/>
                </a:solidFill>
              </a:rPr>
              <a:t>7</a:t>
            </a:r>
            <a:r>
              <a:rPr lang="en-GB" sz="4000" b="1" dirty="0">
                <a:solidFill>
                  <a:srgbClr val="7030A0"/>
                </a:solidFill>
              </a:rPr>
              <a:t>-1  </a:t>
            </a:r>
            <a:r>
              <a:rPr lang="en-GB" sz="4000" dirty="0">
                <a:solidFill>
                  <a:srgbClr val="7030A0"/>
                </a:solidFill>
                <a:sym typeface="Wingdings" panose="05000000000000000000" pitchFamily="2" charset="2"/>
              </a:rPr>
              <a:t></a:t>
            </a:r>
            <a:r>
              <a:rPr lang="en-GB" sz="4000" b="1" dirty="0">
                <a:solidFill>
                  <a:srgbClr val="7030A0"/>
                </a:solidFill>
                <a:sym typeface="Wingdings" panose="05000000000000000000" pitchFamily="2" charset="2"/>
              </a:rPr>
              <a:t>  -127 to 127</a:t>
            </a:r>
            <a:endParaRPr lang="en-GB" sz="4000" b="1" dirty="0">
              <a:solidFill>
                <a:srgbClr val="7030A0"/>
              </a:solidFill>
            </a:endParaRPr>
          </a:p>
        </p:txBody>
      </p:sp>
      <p:sp>
        <p:nvSpPr>
          <p:cNvPr id="3" name="TextBox 2">
            <a:extLst>
              <a:ext uri="{FF2B5EF4-FFF2-40B4-BE49-F238E27FC236}">
                <a16:creationId xmlns:a16="http://schemas.microsoft.com/office/drawing/2014/main" id="{66F99C69-8258-B01F-EBB2-F1DCC2CD5B23}"/>
              </a:ext>
            </a:extLst>
          </p:cNvPr>
          <p:cNvSpPr txBox="1"/>
          <p:nvPr/>
        </p:nvSpPr>
        <p:spPr>
          <a:xfrm>
            <a:off x="960120" y="1293453"/>
            <a:ext cx="968535" cy="584775"/>
          </a:xfrm>
          <a:prstGeom prst="rect">
            <a:avLst/>
          </a:prstGeom>
          <a:noFill/>
        </p:spPr>
        <p:txBody>
          <a:bodyPr wrap="none" rtlCol="0">
            <a:spAutoFit/>
          </a:bodyPr>
          <a:lstStyle/>
          <a:p>
            <a:r>
              <a:rPr lang="en-GB" sz="3200" b="1" dirty="0">
                <a:solidFill>
                  <a:srgbClr val="7030A0"/>
                </a:solidFill>
              </a:rPr>
              <a:t>MSB</a:t>
            </a:r>
          </a:p>
        </p:txBody>
      </p:sp>
      <p:sp>
        <p:nvSpPr>
          <p:cNvPr id="11" name="TextBox 10">
            <a:extLst>
              <a:ext uri="{FF2B5EF4-FFF2-40B4-BE49-F238E27FC236}">
                <a16:creationId xmlns:a16="http://schemas.microsoft.com/office/drawing/2014/main" id="{22099370-8754-EB3C-1F0A-C5318619346D}"/>
              </a:ext>
            </a:extLst>
          </p:cNvPr>
          <p:cNvSpPr txBox="1"/>
          <p:nvPr/>
        </p:nvSpPr>
        <p:spPr>
          <a:xfrm>
            <a:off x="10308771" y="1293452"/>
            <a:ext cx="782587" cy="584775"/>
          </a:xfrm>
          <a:prstGeom prst="rect">
            <a:avLst/>
          </a:prstGeom>
          <a:noFill/>
        </p:spPr>
        <p:txBody>
          <a:bodyPr wrap="none" rtlCol="0">
            <a:spAutoFit/>
          </a:bodyPr>
          <a:lstStyle/>
          <a:p>
            <a:r>
              <a:rPr lang="en-GB" sz="3200" b="1" dirty="0">
                <a:solidFill>
                  <a:srgbClr val="7030A0"/>
                </a:solidFill>
              </a:rPr>
              <a:t>LSB</a:t>
            </a:r>
          </a:p>
        </p:txBody>
      </p:sp>
      <p:sp>
        <p:nvSpPr>
          <p:cNvPr id="12" name="Arrow: Down 11">
            <a:extLst>
              <a:ext uri="{FF2B5EF4-FFF2-40B4-BE49-F238E27FC236}">
                <a16:creationId xmlns:a16="http://schemas.microsoft.com/office/drawing/2014/main" id="{A4632818-7B34-44B5-BC1D-8B51C2210E5E}"/>
              </a:ext>
            </a:extLst>
          </p:cNvPr>
          <p:cNvSpPr/>
          <p:nvPr/>
        </p:nvSpPr>
        <p:spPr>
          <a:xfrm>
            <a:off x="4382770" y="3921760"/>
            <a:ext cx="290830" cy="640080"/>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0000"/>
              </a:solidFill>
            </a:endParaRPr>
          </a:p>
        </p:txBody>
      </p:sp>
    </p:spTree>
    <p:extLst>
      <p:ext uri="{BB962C8B-B14F-4D97-AF65-F5344CB8AC3E}">
        <p14:creationId xmlns:p14="http://schemas.microsoft.com/office/powerpoint/2010/main" val="3694283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1000"/>
                                        <p:tgtEl>
                                          <p:spTgt spid="11"/>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down)">
                                      <p:cBhvr>
                                        <p:cTn id="15" dur="10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20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animEffect transition="in" filter="wipe(left)">
                                      <p:cBhvr>
                                        <p:cTn id="25" dur="2000"/>
                                        <p:tgtEl>
                                          <p:spTgt spid="7">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7">
                                            <p:txEl>
                                              <p:pRg st="1" end="1"/>
                                            </p:txEl>
                                          </p:spTgt>
                                        </p:tgtEl>
                                        <p:attrNameLst>
                                          <p:attrName>style.visibility</p:attrName>
                                        </p:attrNameLst>
                                      </p:cBhvr>
                                      <p:to>
                                        <p:strVal val="visible"/>
                                      </p:to>
                                    </p:set>
                                    <p:animEffect transition="in" filter="wipe(left)">
                                      <p:cBhvr>
                                        <p:cTn id="30" dur="2000"/>
                                        <p:tgtEl>
                                          <p:spTgt spid="7">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8">
                                            <p:txEl>
                                              <p:pRg st="0" end="0"/>
                                            </p:txEl>
                                          </p:spTgt>
                                        </p:tgtEl>
                                        <p:attrNameLst>
                                          <p:attrName>style.visibility</p:attrName>
                                        </p:attrNameLst>
                                      </p:cBhvr>
                                      <p:to>
                                        <p:strVal val="visible"/>
                                      </p:to>
                                    </p:set>
                                    <p:animEffect transition="in" filter="wipe(left)">
                                      <p:cBhvr>
                                        <p:cTn id="35" dur="2000"/>
                                        <p:tgtEl>
                                          <p:spTgt spid="8">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8">
                                            <p:txEl>
                                              <p:pRg st="1" end="1"/>
                                            </p:txEl>
                                          </p:spTgt>
                                        </p:tgtEl>
                                        <p:attrNameLst>
                                          <p:attrName>style.visibility</p:attrName>
                                        </p:attrNameLst>
                                      </p:cBhvr>
                                      <p:to>
                                        <p:strVal val="visible"/>
                                      </p:to>
                                    </p:set>
                                    <p:animEffect transition="in" filter="wipe(left)">
                                      <p:cBhvr>
                                        <p:cTn id="40" dur="2000"/>
                                        <p:tgtEl>
                                          <p:spTgt spid="8">
                                            <p:txEl>
                                              <p:pRg st="1" end="1"/>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grpId="0" nodeType="click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wipe(left)">
                                      <p:cBhvr>
                                        <p:cTn id="45" dur="2500"/>
                                        <p:tgtEl>
                                          <p:spTgt spid="10"/>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grpId="0" nodeType="click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wipe(up)">
                                      <p:cBhvr>
                                        <p:cTn id="5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p:bldP spid="10" grpId="0"/>
      <p:bldP spid="3" grpId="0"/>
      <p:bldP spid="11" grpId="0"/>
      <p:bldP spid="12"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E38D8-7ECC-4472-90B6-A6DE9D80C470}"/>
              </a:ext>
            </a:extLst>
          </p:cNvPr>
          <p:cNvSpPr>
            <a:spLocks noGrp="1"/>
          </p:cNvSpPr>
          <p:nvPr>
            <p:ph type="title"/>
          </p:nvPr>
        </p:nvSpPr>
        <p:spPr/>
        <p:txBody>
          <a:bodyPr/>
          <a:lstStyle/>
          <a:p>
            <a:r>
              <a:rPr lang="en-GB" dirty="0"/>
              <a:t>Cores</a:t>
            </a:r>
          </a:p>
        </p:txBody>
      </p:sp>
      <p:sp>
        <p:nvSpPr>
          <p:cNvPr id="20" name="TextBox 19">
            <a:extLst>
              <a:ext uri="{FF2B5EF4-FFF2-40B4-BE49-F238E27FC236}">
                <a16:creationId xmlns:a16="http://schemas.microsoft.com/office/drawing/2014/main" id="{723C710D-3976-4458-BDCF-A32E085ECEE7}"/>
              </a:ext>
            </a:extLst>
          </p:cNvPr>
          <p:cNvSpPr txBox="1"/>
          <p:nvPr/>
        </p:nvSpPr>
        <p:spPr>
          <a:xfrm>
            <a:off x="5347237" y="1633454"/>
            <a:ext cx="1497526" cy="584775"/>
          </a:xfrm>
          <a:prstGeom prst="rect">
            <a:avLst/>
          </a:prstGeom>
          <a:noFill/>
        </p:spPr>
        <p:txBody>
          <a:bodyPr wrap="none" rtlCol="0">
            <a:spAutoFit/>
          </a:bodyPr>
          <a:lstStyle/>
          <a:p>
            <a:r>
              <a:rPr lang="en-GB" sz="3200" dirty="0"/>
              <a:t>Dual (2)</a:t>
            </a:r>
            <a:endParaRPr lang="en-GB" dirty="0"/>
          </a:p>
        </p:txBody>
      </p:sp>
      <p:sp>
        <p:nvSpPr>
          <p:cNvPr id="21" name="TextBox 20">
            <a:extLst>
              <a:ext uri="{FF2B5EF4-FFF2-40B4-BE49-F238E27FC236}">
                <a16:creationId xmlns:a16="http://schemas.microsoft.com/office/drawing/2014/main" id="{07C9F25C-7BA0-42AB-BC16-6F7CA9CD4F65}"/>
              </a:ext>
            </a:extLst>
          </p:cNvPr>
          <p:cNvSpPr txBox="1"/>
          <p:nvPr/>
        </p:nvSpPr>
        <p:spPr>
          <a:xfrm>
            <a:off x="1605027" y="1633454"/>
            <a:ext cx="1728358" cy="584775"/>
          </a:xfrm>
          <a:prstGeom prst="rect">
            <a:avLst/>
          </a:prstGeom>
          <a:noFill/>
        </p:spPr>
        <p:txBody>
          <a:bodyPr wrap="none" rtlCol="0">
            <a:spAutoFit/>
          </a:bodyPr>
          <a:lstStyle/>
          <a:p>
            <a:r>
              <a:rPr lang="en-GB" sz="3200" dirty="0"/>
              <a:t>Single (1)</a:t>
            </a:r>
          </a:p>
        </p:txBody>
      </p:sp>
      <p:sp>
        <p:nvSpPr>
          <p:cNvPr id="22" name="TextBox 21">
            <a:extLst>
              <a:ext uri="{FF2B5EF4-FFF2-40B4-BE49-F238E27FC236}">
                <a16:creationId xmlns:a16="http://schemas.microsoft.com/office/drawing/2014/main" id="{FBB64030-93BA-44A3-953D-205E1CD70AC8}"/>
              </a:ext>
            </a:extLst>
          </p:cNvPr>
          <p:cNvSpPr txBox="1"/>
          <p:nvPr/>
        </p:nvSpPr>
        <p:spPr>
          <a:xfrm>
            <a:off x="8935768" y="1633454"/>
            <a:ext cx="1641796" cy="584775"/>
          </a:xfrm>
          <a:prstGeom prst="rect">
            <a:avLst/>
          </a:prstGeom>
          <a:noFill/>
        </p:spPr>
        <p:txBody>
          <a:bodyPr wrap="none" rtlCol="0">
            <a:spAutoFit/>
          </a:bodyPr>
          <a:lstStyle/>
          <a:p>
            <a:r>
              <a:rPr lang="en-GB" sz="3200" dirty="0"/>
              <a:t>Quad (4)</a:t>
            </a:r>
            <a:endParaRPr lang="en-GB" dirty="0"/>
          </a:p>
        </p:txBody>
      </p:sp>
      <p:sp>
        <p:nvSpPr>
          <p:cNvPr id="23" name="TextBox 22">
            <a:extLst>
              <a:ext uri="{FF2B5EF4-FFF2-40B4-BE49-F238E27FC236}">
                <a16:creationId xmlns:a16="http://schemas.microsoft.com/office/drawing/2014/main" id="{3E8EEF30-0388-45AA-922A-2D0BC9915729}"/>
              </a:ext>
            </a:extLst>
          </p:cNvPr>
          <p:cNvSpPr txBox="1"/>
          <p:nvPr/>
        </p:nvSpPr>
        <p:spPr>
          <a:xfrm>
            <a:off x="1510594" y="6035704"/>
            <a:ext cx="9170813" cy="584775"/>
          </a:xfrm>
          <a:prstGeom prst="rect">
            <a:avLst/>
          </a:prstGeom>
          <a:noFill/>
        </p:spPr>
        <p:txBody>
          <a:bodyPr wrap="square" rtlCol="0">
            <a:spAutoFit/>
          </a:bodyPr>
          <a:lstStyle/>
          <a:p>
            <a:pPr algn="ctr"/>
            <a:r>
              <a:rPr lang="en-GB" sz="3200" dirty="0">
                <a:solidFill>
                  <a:srgbClr val="7030A0"/>
                </a:solidFill>
              </a:rPr>
              <a:t>More cores: More instructions executed concurrently</a:t>
            </a:r>
          </a:p>
        </p:txBody>
      </p:sp>
      <p:grpSp>
        <p:nvGrpSpPr>
          <p:cNvPr id="5" name="Group 4"/>
          <p:cNvGrpSpPr/>
          <p:nvPr/>
        </p:nvGrpSpPr>
        <p:grpSpPr>
          <a:xfrm>
            <a:off x="4322868" y="2575772"/>
            <a:ext cx="3546264" cy="3300647"/>
            <a:chOff x="4332034" y="2871989"/>
            <a:chExt cx="3546264" cy="3300647"/>
          </a:xfrm>
        </p:grpSpPr>
        <p:pic>
          <p:nvPicPr>
            <p:cNvPr id="14" name="Picture 13" descr="A dog standing on a sandy beach&#10;&#10;Description generated with very high confidence">
              <a:extLst>
                <a:ext uri="{FF2B5EF4-FFF2-40B4-BE49-F238E27FC236}">
                  <a16:creationId xmlns:a16="http://schemas.microsoft.com/office/drawing/2014/main" id="{9EA58690-F03C-4882-9483-9731C65778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8633" y="2989728"/>
              <a:ext cx="2524926" cy="1571065"/>
            </a:xfrm>
            <a:prstGeom prst="rect">
              <a:avLst/>
            </a:prstGeom>
          </p:spPr>
        </p:pic>
        <p:pic>
          <p:nvPicPr>
            <p:cNvPr id="15" name="Picture 14" descr="A dog standing on a sandy beach&#10;&#10;Description generated with very high confidence">
              <a:extLst>
                <a:ext uri="{FF2B5EF4-FFF2-40B4-BE49-F238E27FC236}">
                  <a16:creationId xmlns:a16="http://schemas.microsoft.com/office/drawing/2014/main" id="{B935E153-8BED-49E4-A918-8B502ACAEE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7461" y="4522157"/>
              <a:ext cx="2524926" cy="1571065"/>
            </a:xfrm>
            <a:prstGeom prst="rect">
              <a:avLst/>
            </a:prstGeom>
          </p:spPr>
        </p:pic>
        <p:sp>
          <p:nvSpPr>
            <p:cNvPr id="3" name="Rectangle 2"/>
            <p:cNvSpPr/>
            <p:nvPr/>
          </p:nvSpPr>
          <p:spPr>
            <a:xfrm>
              <a:off x="4332034" y="2871989"/>
              <a:ext cx="3546264" cy="3300647"/>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 name="Group 3"/>
          <p:cNvGrpSpPr/>
          <p:nvPr/>
        </p:nvGrpSpPr>
        <p:grpSpPr>
          <a:xfrm>
            <a:off x="696074" y="2575773"/>
            <a:ext cx="3546264" cy="3300646"/>
            <a:chOff x="696074" y="2871990"/>
            <a:chExt cx="3546264" cy="3300646"/>
          </a:xfrm>
        </p:grpSpPr>
        <p:pic>
          <p:nvPicPr>
            <p:cNvPr id="13" name="Picture 12" descr="A dog standing on a sandy beach&#10;&#10;Description generated with very high confidence">
              <a:extLst>
                <a:ext uri="{FF2B5EF4-FFF2-40B4-BE49-F238E27FC236}">
                  <a16:creationId xmlns:a16="http://schemas.microsoft.com/office/drawing/2014/main" id="{A8C26975-15FA-4CE4-AEC1-7BC9413D51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805" y="3467105"/>
              <a:ext cx="3384000" cy="2105600"/>
            </a:xfrm>
            <a:prstGeom prst="rect">
              <a:avLst/>
            </a:prstGeom>
          </p:spPr>
        </p:pic>
        <p:sp>
          <p:nvSpPr>
            <p:cNvPr id="24" name="Rectangle 23"/>
            <p:cNvSpPr/>
            <p:nvPr/>
          </p:nvSpPr>
          <p:spPr>
            <a:xfrm>
              <a:off x="696074" y="2871990"/>
              <a:ext cx="3546264" cy="3300646"/>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Group 5"/>
          <p:cNvGrpSpPr/>
          <p:nvPr/>
        </p:nvGrpSpPr>
        <p:grpSpPr>
          <a:xfrm>
            <a:off x="7983534" y="2575772"/>
            <a:ext cx="3546264" cy="3300648"/>
            <a:chOff x="7983534" y="2871989"/>
            <a:chExt cx="3546264" cy="3300648"/>
          </a:xfrm>
        </p:grpSpPr>
        <p:pic>
          <p:nvPicPr>
            <p:cNvPr id="16" name="Picture 15" descr="A dog standing on a sandy beach&#10;&#10;Description generated with very high confidence">
              <a:extLst>
                <a:ext uri="{FF2B5EF4-FFF2-40B4-BE49-F238E27FC236}">
                  <a16:creationId xmlns:a16="http://schemas.microsoft.com/office/drawing/2014/main" id="{64362E25-0A6E-4551-8B7A-8A870AF4BA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0808" y="2989728"/>
              <a:ext cx="1959430" cy="1219201"/>
            </a:xfrm>
            <a:prstGeom prst="rect">
              <a:avLst/>
            </a:prstGeom>
          </p:spPr>
        </p:pic>
        <p:pic>
          <p:nvPicPr>
            <p:cNvPr id="17" name="Picture 16" descr="A dog standing on a sandy beach&#10;&#10;Description generated with very high confidence">
              <a:extLst>
                <a:ext uri="{FF2B5EF4-FFF2-40B4-BE49-F238E27FC236}">
                  <a16:creationId xmlns:a16="http://schemas.microsoft.com/office/drawing/2014/main" id="{C2AE1015-14FB-41BB-BFC8-2990A6DB89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90213" y="3429000"/>
              <a:ext cx="1959430" cy="1219201"/>
            </a:xfrm>
            <a:prstGeom prst="rect">
              <a:avLst/>
            </a:prstGeom>
          </p:spPr>
        </p:pic>
        <p:pic>
          <p:nvPicPr>
            <p:cNvPr id="18" name="Picture 17" descr="A dog standing on a sandy beach&#10;&#10;Description generated with very high confidence">
              <a:extLst>
                <a:ext uri="{FF2B5EF4-FFF2-40B4-BE49-F238E27FC236}">
                  <a16:creationId xmlns:a16="http://schemas.microsoft.com/office/drawing/2014/main" id="{F3F2AE66-6065-4EBD-912E-D8E28F688D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0808" y="4535036"/>
              <a:ext cx="1959430" cy="1219201"/>
            </a:xfrm>
            <a:prstGeom prst="rect">
              <a:avLst/>
            </a:prstGeom>
          </p:spPr>
        </p:pic>
        <p:pic>
          <p:nvPicPr>
            <p:cNvPr id="19" name="Picture 18" descr="A dog standing on a sandy beach&#10;&#10;Description generated with very high confidence">
              <a:extLst>
                <a:ext uri="{FF2B5EF4-FFF2-40B4-BE49-F238E27FC236}">
                  <a16:creationId xmlns:a16="http://schemas.microsoft.com/office/drawing/2014/main" id="{82C0BC53-19D3-491C-A0A1-E533A617B9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90213" y="4886900"/>
              <a:ext cx="1959430" cy="1219201"/>
            </a:xfrm>
            <a:prstGeom prst="rect">
              <a:avLst/>
            </a:prstGeom>
          </p:spPr>
        </p:pic>
        <p:sp>
          <p:nvSpPr>
            <p:cNvPr id="27" name="Rectangle 26"/>
            <p:cNvSpPr/>
            <p:nvPr/>
          </p:nvSpPr>
          <p:spPr>
            <a:xfrm>
              <a:off x="7983534" y="2871989"/>
              <a:ext cx="3546264" cy="3300648"/>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516541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10"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wipe(left)">
                                      <p:cBhvr>
                                        <p:cTn id="31" dur="2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3" grpId="0"/>
    </p:bldLst>
  </p:timing>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E38D8-7ECC-4472-90B6-A6DE9D80C470}"/>
              </a:ext>
            </a:extLst>
          </p:cNvPr>
          <p:cNvSpPr>
            <a:spLocks noGrp="1"/>
          </p:cNvSpPr>
          <p:nvPr>
            <p:ph type="title"/>
          </p:nvPr>
        </p:nvSpPr>
        <p:spPr/>
        <p:txBody>
          <a:bodyPr/>
          <a:lstStyle/>
          <a:p>
            <a:r>
              <a:rPr lang="en-GB" dirty="0"/>
              <a:t>Cores</a:t>
            </a:r>
          </a:p>
        </p:txBody>
      </p:sp>
      <p:sp>
        <p:nvSpPr>
          <p:cNvPr id="20" name="TextBox 19">
            <a:extLst>
              <a:ext uri="{FF2B5EF4-FFF2-40B4-BE49-F238E27FC236}">
                <a16:creationId xmlns:a16="http://schemas.microsoft.com/office/drawing/2014/main" id="{723C710D-3976-4458-BDCF-A32E085ECEE7}"/>
              </a:ext>
            </a:extLst>
          </p:cNvPr>
          <p:cNvSpPr txBox="1"/>
          <p:nvPr/>
        </p:nvSpPr>
        <p:spPr>
          <a:xfrm>
            <a:off x="5347237" y="1633454"/>
            <a:ext cx="1497526" cy="584775"/>
          </a:xfrm>
          <a:prstGeom prst="rect">
            <a:avLst/>
          </a:prstGeom>
          <a:noFill/>
        </p:spPr>
        <p:txBody>
          <a:bodyPr wrap="none" rtlCol="0">
            <a:spAutoFit/>
          </a:bodyPr>
          <a:lstStyle/>
          <a:p>
            <a:r>
              <a:rPr lang="en-GB" sz="3200" dirty="0"/>
              <a:t>Dual (2)</a:t>
            </a:r>
            <a:endParaRPr lang="en-GB" dirty="0"/>
          </a:p>
        </p:txBody>
      </p:sp>
      <p:sp>
        <p:nvSpPr>
          <p:cNvPr id="21" name="TextBox 20">
            <a:extLst>
              <a:ext uri="{FF2B5EF4-FFF2-40B4-BE49-F238E27FC236}">
                <a16:creationId xmlns:a16="http://schemas.microsoft.com/office/drawing/2014/main" id="{07C9F25C-7BA0-42AB-BC16-6F7CA9CD4F65}"/>
              </a:ext>
            </a:extLst>
          </p:cNvPr>
          <p:cNvSpPr txBox="1"/>
          <p:nvPr/>
        </p:nvSpPr>
        <p:spPr>
          <a:xfrm>
            <a:off x="1605027" y="1633454"/>
            <a:ext cx="1728358" cy="584775"/>
          </a:xfrm>
          <a:prstGeom prst="rect">
            <a:avLst/>
          </a:prstGeom>
          <a:noFill/>
        </p:spPr>
        <p:txBody>
          <a:bodyPr wrap="none" rtlCol="0">
            <a:spAutoFit/>
          </a:bodyPr>
          <a:lstStyle/>
          <a:p>
            <a:r>
              <a:rPr lang="en-GB" sz="3200" dirty="0"/>
              <a:t>Single (1)</a:t>
            </a:r>
          </a:p>
        </p:txBody>
      </p:sp>
      <p:sp>
        <p:nvSpPr>
          <p:cNvPr id="22" name="TextBox 21">
            <a:extLst>
              <a:ext uri="{FF2B5EF4-FFF2-40B4-BE49-F238E27FC236}">
                <a16:creationId xmlns:a16="http://schemas.microsoft.com/office/drawing/2014/main" id="{FBB64030-93BA-44A3-953D-205E1CD70AC8}"/>
              </a:ext>
            </a:extLst>
          </p:cNvPr>
          <p:cNvSpPr txBox="1"/>
          <p:nvPr/>
        </p:nvSpPr>
        <p:spPr>
          <a:xfrm>
            <a:off x="8935768" y="1633454"/>
            <a:ext cx="1641796" cy="584775"/>
          </a:xfrm>
          <a:prstGeom prst="rect">
            <a:avLst/>
          </a:prstGeom>
          <a:noFill/>
        </p:spPr>
        <p:txBody>
          <a:bodyPr wrap="none" rtlCol="0">
            <a:spAutoFit/>
          </a:bodyPr>
          <a:lstStyle/>
          <a:p>
            <a:r>
              <a:rPr lang="en-GB" sz="3200" dirty="0"/>
              <a:t>Quad (4)</a:t>
            </a:r>
            <a:endParaRPr lang="en-GB" dirty="0"/>
          </a:p>
        </p:txBody>
      </p:sp>
      <p:grpSp>
        <p:nvGrpSpPr>
          <p:cNvPr id="5" name="Group 4"/>
          <p:cNvGrpSpPr/>
          <p:nvPr/>
        </p:nvGrpSpPr>
        <p:grpSpPr>
          <a:xfrm>
            <a:off x="4322868" y="2575772"/>
            <a:ext cx="3546264" cy="3300647"/>
            <a:chOff x="4332034" y="2871989"/>
            <a:chExt cx="3546264" cy="3300647"/>
          </a:xfrm>
        </p:grpSpPr>
        <p:pic>
          <p:nvPicPr>
            <p:cNvPr id="14" name="Picture 13" descr="A dog standing on a sandy beach&#10;&#10;Description generated with very high confidence">
              <a:extLst>
                <a:ext uri="{FF2B5EF4-FFF2-40B4-BE49-F238E27FC236}">
                  <a16:creationId xmlns:a16="http://schemas.microsoft.com/office/drawing/2014/main" id="{9EA58690-F03C-4882-9483-9731C65778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8633" y="2989728"/>
              <a:ext cx="2524926" cy="1571065"/>
            </a:xfrm>
            <a:prstGeom prst="rect">
              <a:avLst/>
            </a:prstGeom>
          </p:spPr>
        </p:pic>
        <p:pic>
          <p:nvPicPr>
            <p:cNvPr id="15" name="Picture 14" descr="A dog standing on a sandy beach&#10;&#10;Description generated with very high confidence">
              <a:extLst>
                <a:ext uri="{FF2B5EF4-FFF2-40B4-BE49-F238E27FC236}">
                  <a16:creationId xmlns:a16="http://schemas.microsoft.com/office/drawing/2014/main" id="{B935E153-8BED-49E4-A918-8B502ACAEE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7461" y="4522157"/>
              <a:ext cx="2524926" cy="1571065"/>
            </a:xfrm>
            <a:prstGeom prst="rect">
              <a:avLst/>
            </a:prstGeom>
          </p:spPr>
        </p:pic>
        <p:sp>
          <p:nvSpPr>
            <p:cNvPr id="3" name="Rectangle 2"/>
            <p:cNvSpPr/>
            <p:nvPr/>
          </p:nvSpPr>
          <p:spPr>
            <a:xfrm>
              <a:off x="4332034" y="2871989"/>
              <a:ext cx="3546264" cy="3300647"/>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 name="Group 3"/>
          <p:cNvGrpSpPr/>
          <p:nvPr/>
        </p:nvGrpSpPr>
        <p:grpSpPr>
          <a:xfrm>
            <a:off x="696074" y="2575773"/>
            <a:ext cx="3546264" cy="3300646"/>
            <a:chOff x="696074" y="2871990"/>
            <a:chExt cx="3546264" cy="3300646"/>
          </a:xfrm>
        </p:grpSpPr>
        <p:pic>
          <p:nvPicPr>
            <p:cNvPr id="13" name="Picture 12" descr="A dog standing on a sandy beach&#10;&#10;Description generated with very high confidence">
              <a:extLst>
                <a:ext uri="{FF2B5EF4-FFF2-40B4-BE49-F238E27FC236}">
                  <a16:creationId xmlns:a16="http://schemas.microsoft.com/office/drawing/2014/main" id="{A8C26975-15FA-4CE4-AEC1-7BC9413D51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805" y="3467105"/>
              <a:ext cx="3384000" cy="2105600"/>
            </a:xfrm>
            <a:prstGeom prst="rect">
              <a:avLst/>
            </a:prstGeom>
          </p:spPr>
        </p:pic>
        <p:sp>
          <p:nvSpPr>
            <p:cNvPr id="24" name="Rectangle 23"/>
            <p:cNvSpPr/>
            <p:nvPr/>
          </p:nvSpPr>
          <p:spPr>
            <a:xfrm>
              <a:off x="696074" y="2871990"/>
              <a:ext cx="3546264" cy="3300646"/>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 name="Group 5"/>
          <p:cNvGrpSpPr/>
          <p:nvPr/>
        </p:nvGrpSpPr>
        <p:grpSpPr>
          <a:xfrm>
            <a:off x="7983534" y="2575772"/>
            <a:ext cx="3546264" cy="3300648"/>
            <a:chOff x="7983534" y="2871989"/>
            <a:chExt cx="3546264" cy="3300648"/>
          </a:xfrm>
        </p:grpSpPr>
        <p:pic>
          <p:nvPicPr>
            <p:cNvPr id="16" name="Picture 15" descr="A dog standing on a sandy beach&#10;&#10;Description generated with very high confidence">
              <a:extLst>
                <a:ext uri="{FF2B5EF4-FFF2-40B4-BE49-F238E27FC236}">
                  <a16:creationId xmlns:a16="http://schemas.microsoft.com/office/drawing/2014/main" id="{64362E25-0A6E-4551-8B7A-8A870AF4BA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0808" y="2989728"/>
              <a:ext cx="1959430" cy="1219201"/>
            </a:xfrm>
            <a:prstGeom prst="rect">
              <a:avLst/>
            </a:prstGeom>
          </p:spPr>
        </p:pic>
        <p:pic>
          <p:nvPicPr>
            <p:cNvPr id="17" name="Picture 16" descr="A dog standing on a sandy beach&#10;&#10;Description generated with very high confidence">
              <a:extLst>
                <a:ext uri="{FF2B5EF4-FFF2-40B4-BE49-F238E27FC236}">
                  <a16:creationId xmlns:a16="http://schemas.microsoft.com/office/drawing/2014/main" id="{C2AE1015-14FB-41BB-BFC8-2990A6DB89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90213" y="3429000"/>
              <a:ext cx="1959430" cy="1219201"/>
            </a:xfrm>
            <a:prstGeom prst="rect">
              <a:avLst/>
            </a:prstGeom>
          </p:spPr>
        </p:pic>
        <p:pic>
          <p:nvPicPr>
            <p:cNvPr id="18" name="Picture 17" descr="A dog standing on a sandy beach&#10;&#10;Description generated with very high confidence">
              <a:extLst>
                <a:ext uri="{FF2B5EF4-FFF2-40B4-BE49-F238E27FC236}">
                  <a16:creationId xmlns:a16="http://schemas.microsoft.com/office/drawing/2014/main" id="{F3F2AE66-6065-4EBD-912E-D8E28F688D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0808" y="4535036"/>
              <a:ext cx="1959430" cy="1219201"/>
            </a:xfrm>
            <a:prstGeom prst="rect">
              <a:avLst/>
            </a:prstGeom>
          </p:spPr>
        </p:pic>
        <p:pic>
          <p:nvPicPr>
            <p:cNvPr id="19" name="Picture 18" descr="A dog standing on a sandy beach&#10;&#10;Description generated with very high confidence">
              <a:extLst>
                <a:ext uri="{FF2B5EF4-FFF2-40B4-BE49-F238E27FC236}">
                  <a16:creationId xmlns:a16="http://schemas.microsoft.com/office/drawing/2014/main" id="{82C0BC53-19D3-491C-A0A1-E533A617B9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90213" y="4886900"/>
              <a:ext cx="1959430" cy="1219201"/>
            </a:xfrm>
            <a:prstGeom prst="rect">
              <a:avLst/>
            </a:prstGeom>
          </p:spPr>
        </p:pic>
        <p:sp>
          <p:nvSpPr>
            <p:cNvPr id="27" name="Rectangle 26"/>
            <p:cNvSpPr/>
            <p:nvPr/>
          </p:nvSpPr>
          <p:spPr>
            <a:xfrm>
              <a:off x="7983534" y="2871989"/>
              <a:ext cx="3546264" cy="3300648"/>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17225566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78C08-2C4E-4731-BEDD-4ED4B2A6914D}"/>
              </a:ext>
            </a:extLst>
          </p:cNvPr>
          <p:cNvSpPr>
            <a:spLocks noGrp="1"/>
          </p:cNvSpPr>
          <p:nvPr>
            <p:ph type="title"/>
          </p:nvPr>
        </p:nvSpPr>
        <p:spPr/>
        <p:txBody>
          <a:bodyPr/>
          <a:lstStyle/>
          <a:p>
            <a:r>
              <a:rPr lang="en-GB" dirty="0"/>
              <a:t>Clock Speed</a:t>
            </a:r>
          </a:p>
        </p:txBody>
      </p:sp>
      <p:pic>
        <p:nvPicPr>
          <p:cNvPr id="4" name="Picture 3" descr="A close up of a clock&#10;&#10;Description generated with high confidence">
            <a:extLst>
              <a:ext uri="{FF2B5EF4-FFF2-40B4-BE49-F238E27FC236}">
                <a16:creationId xmlns:a16="http://schemas.microsoft.com/office/drawing/2014/main" id="{BB0CC354-737A-4B95-B1E3-5A25D7670F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260" y="1812552"/>
            <a:ext cx="3232897" cy="3232897"/>
          </a:xfrm>
          <a:prstGeom prst="rect">
            <a:avLst/>
          </a:prstGeom>
          <a:ln w="38100">
            <a:solidFill>
              <a:schemeClr val="accent1"/>
            </a:solidFill>
          </a:ln>
        </p:spPr>
      </p:pic>
      <p:pic>
        <p:nvPicPr>
          <p:cNvPr id="6" name="Picture 5" descr="A close up of a clock&#10;&#10;Description generated with high confidence">
            <a:extLst>
              <a:ext uri="{FF2B5EF4-FFF2-40B4-BE49-F238E27FC236}">
                <a16:creationId xmlns:a16="http://schemas.microsoft.com/office/drawing/2014/main" id="{ED99D25F-FCC8-4768-AA91-98880D6C52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79552" y="1812552"/>
            <a:ext cx="3232897" cy="3232897"/>
          </a:xfrm>
          <a:prstGeom prst="rect">
            <a:avLst/>
          </a:prstGeom>
          <a:ln w="38100">
            <a:solidFill>
              <a:schemeClr val="accent1"/>
            </a:solidFill>
          </a:ln>
        </p:spPr>
      </p:pic>
      <p:pic>
        <p:nvPicPr>
          <p:cNvPr id="8" name="Picture 7" descr="A close up of a clock&#10;&#10;Description generated with high confidence">
            <a:extLst>
              <a:ext uri="{FF2B5EF4-FFF2-40B4-BE49-F238E27FC236}">
                <a16:creationId xmlns:a16="http://schemas.microsoft.com/office/drawing/2014/main" id="{019E1ABF-1377-4892-B62F-2D98F75F4DA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12844" y="1812552"/>
            <a:ext cx="3232897" cy="3232897"/>
          </a:xfrm>
          <a:prstGeom prst="rect">
            <a:avLst/>
          </a:prstGeom>
          <a:ln w="38100">
            <a:solidFill>
              <a:schemeClr val="accent1"/>
            </a:solidFill>
          </a:ln>
        </p:spPr>
      </p:pic>
      <p:sp>
        <p:nvSpPr>
          <p:cNvPr id="9" name="TextBox 8">
            <a:extLst>
              <a:ext uri="{FF2B5EF4-FFF2-40B4-BE49-F238E27FC236}">
                <a16:creationId xmlns:a16="http://schemas.microsoft.com/office/drawing/2014/main" id="{3E8EEF30-0388-45AA-922A-2D0BC9915729}"/>
              </a:ext>
            </a:extLst>
          </p:cNvPr>
          <p:cNvSpPr txBox="1"/>
          <p:nvPr/>
        </p:nvSpPr>
        <p:spPr>
          <a:xfrm>
            <a:off x="2166665" y="5731687"/>
            <a:ext cx="7858670" cy="584775"/>
          </a:xfrm>
          <a:prstGeom prst="rect">
            <a:avLst/>
          </a:prstGeom>
          <a:noFill/>
        </p:spPr>
        <p:txBody>
          <a:bodyPr wrap="square" rtlCol="0">
            <a:spAutoFit/>
          </a:bodyPr>
          <a:lstStyle/>
          <a:p>
            <a:pPr algn="ctr"/>
            <a:r>
              <a:rPr lang="en-GB" sz="3200" dirty="0">
                <a:solidFill>
                  <a:srgbClr val="7030A0"/>
                </a:solidFill>
              </a:rPr>
              <a:t>Faster: More operations executed per second</a:t>
            </a:r>
          </a:p>
        </p:txBody>
      </p:sp>
    </p:spTree>
    <p:extLst>
      <p:ext uri="{BB962C8B-B14F-4D97-AF65-F5344CB8AC3E}">
        <p14:creationId xmlns:p14="http://schemas.microsoft.com/office/powerpoint/2010/main" val="816941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78C08-2C4E-4731-BEDD-4ED4B2A6914D}"/>
              </a:ext>
            </a:extLst>
          </p:cNvPr>
          <p:cNvSpPr>
            <a:spLocks noGrp="1"/>
          </p:cNvSpPr>
          <p:nvPr>
            <p:ph type="title"/>
          </p:nvPr>
        </p:nvSpPr>
        <p:spPr/>
        <p:txBody>
          <a:bodyPr/>
          <a:lstStyle/>
          <a:p>
            <a:r>
              <a:rPr lang="en-GB" dirty="0"/>
              <a:t>Clock Speed</a:t>
            </a:r>
          </a:p>
        </p:txBody>
      </p:sp>
      <p:pic>
        <p:nvPicPr>
          <p:cNvPr id="4" name="Picture 3" descr="A close up of a clock&#10;&#10;Description generated with high confidence">
            <a:extLst>
              <a:ext uri="{FF2B5EF4-FFF2-40B4-BE49-F238E27FC236}">
                <a16:creationId xmlns:a16="http://schemas.microsoft.com/office/drawing/2014/main" id="{BB0CC354-737A-4B95-B1E3-5A25D7670F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260" y="1812552"/>
            <a:ext cx="3232897" cy="3232897"/>
          </a:xfrm>
          <a:prstGeom prst="rect">
            <a:avLst/>
          </a:prstGeom>
          <a:ln w="38100">
            <a:solidFill>
              <a:schemeClr val="accent1"/>
            </a:solidFill>
          </a:ln>
        </p:spPr>
      </p:pic>
      <p:pic>
        <p:nvPicPr>
          <p:cNvPr id="6" name="Picture 5" descr="A close up of a clock&#10;&#10;Description generated with high confidence">
            <a:extLst>
              <a:ext uri="{FF2B5EF4-FFF2-40B4-BE49-F238E27FC236}">
                <a16:creationId xmlns:a16="http://schemas.microsoft.com/office/drawing/2014/main" id="{ED99D25F-FCC8-4768-AA91-98880D6C52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79552" y="1812552"/>
            <a:ext cx="3232897" cy="3232897"/>
          </a:xfrm>
          <a:prstGeom prst="rect">
            <a:avLst/>
          </a:prstGeom>
          <a:ln w="38100">
            <a:solidFill>
              <a:schemeClr val="accent1"/>
            </a:solidFill>
          </a:ln>
        </p:spPr>
      </p:pic>
      <p:pic>
        <p:nvPicPr>
          <p:cNvPr id="8" name="Picture 7" descr="A close up of a clock&#10;&#10;Description generated with high confidence">
            <a:extLst>
              <a:ext uri="{FF2B5EF4-FFF2-40B4-BE49-F238E27FC236}">
                <a16:creationId xmlns:a16="http://schemas.microsoft.com/office/drawing/2014/main" id="{019E1ABF-1377-4892-B62F-2D98F75F4DA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12844" y="1812552"/>
            <a:ext cx="3232897" cy="3232897"/>
          </a:xfrm>
          <a:prstGeom prst="rect">
            <a:avLst/>
          </a:prstGeom>
          <a:ln w="38100">
            <a:solidFill>
              <a:schemeClr val="accent1"/>
            </a:solidFill>
          </a:ln>
        </p:spPr>
      </p:pic>
    </p:spTree>
    <p:extLst>
      <p:ext uri="{BB962C8B-B14F-4D97-AF65-F5344CB8AC3E}">
        <p14:creationId xmlns:p14="http://schemas.microsoft.com/office/powerpoint/2010/main" val="118300177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Width of Data Bus</a:t>
            </a:r>
          </a:p>
        </p:txBody>
      </p:sp>
      <p:grpSp>
        <p:nvGrpSpPr>
          <p:cNvPr id="15" name="1 byte"/>
          <p:cNvGrpSpPr/>
          <p:nvPr/>
        </p:nvGrpSpPr>
        <p:grpSpPr>
          <a:xfrm>
            <a:off x="4742481" y="1766811"/>
            <a:ext cx="2160000" cy="1640238"/>
            <a:chOff x="1177871" y="2138766"/>
            <a:chExt cx="2160000" cy="1640238"/>
          </a:xfrm>
        </p:grpSpPr>
        <p:cxnSp>
          <p:nvCxnSpPr>
            <p:cNvPr id="5" name="Straight Connector 4"/>
            <p:cNvCxnSpPr/>
            <p:nvPr/>
          </p:nvCxnSpPr>
          <p:spPr>
            <a:xfrm>
              <a:off x="1177871" y="21387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177871" y="23730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1177871" y="260740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1177871" y="284172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1177871" y="307604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77871" y="33103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177871" y="35446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177871" y="3779004"/>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TextBox 13"/>
          <p:cNvSpPr txBox="1"/>
          <p:nvPr/>
        </p:nvSpPr>
        <p:spPr>
          <a:xfrm>
            <a:off x="4717659" y="3641367"/>
            <a:ext cx="2209644" cy="584775"/>
          </a:xfrm>
          <a:prstGeom prst="rect">
            <a:avLst/>
          </a:prstGeom>
          <a:noFill/>
        </p:spPr>
        <p:txBody>
          <a:bodyPr wrap="none" rtlCol="0">
            <a:spAutoFit/>
          </a:bodyPr>
          <a:lstStyle/>
          <a:p>
            <a:r>
              <a:rPr lang="en-GB" sz="3200" dirty="0"/>
              <a:t>8-bits (byte)</a:t>
            </a:r>
          </a:p>
        </p:txBody>
      </p:sp>
      <p:grpSp>
        <p:nvGrpSpPr>
          <p:cNvPr id="34" name="2 bytes"/>
          <p:cNvGrpSpPr/>
          <p:nvPr/>
        </p:nvGrpSpPr>
        <p:grpSpPr>
          <a:xfrm>
            <a:off x="8134027" y="1766811"/>
            <a:ext cx="2160000" cy="3514794"/>
            <a:chOff x="4569417" y="2138766"/>
            <a:chExt cx="2160000" cy="3514794"/>
          </a:xfrm>
        </p:grpSpPr>
        <p:grpSp>
          <p:nvGrpSpPr>
            <p:cNvPr id="16" name="1 byte"/>
            <p:cNvGrpSpPr/>
            <p:nvPr/>
          </p:nvGrpSpPr>
          <p:grpSpPr>
            <a:xfrm>
              <a:off x="4569417" y="2138766"/>
              <a:ext cx="2160000" cy="1640238"/>
              <a:chOff x="1177871" y="2138766"/>
              <a:chExt cx="2160000" cy="1640238"/>
            </a:xfrm>
          </p:grpSpPr>
          <p:cxnSp>
            <p:nvCxnSpPr>
              <p:cNvPr id="17" name="Straight Connector 16"/>
              <p:cNvCxnSpPr/>
              <p:nvPr/>
            </p:nvCxnSpPr>
            <p:spPr>
              <a:xfrm>
                <a:off x="1177871" y="21387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1177871" y="23730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177871" y="260740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1177871" y="284172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1177871" y="307604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177871" y="33103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1177871" y="35446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1177871" y="3779004"/>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5" name="1 byte"/>
            <p:cNvGrpSpPr/>
            <p:nvPr/>
          </p:nvGrpSpPr>
          <p:grpSpPr>
            <a:xfrm>
              <a:off x="4569417" y="4013322"/>
              <a:ext cx="2160000" cy="1640238"/>
              <a:chOff x="1177871" y="2138766"/>
              <a:chExt cx="2160000" cy="1640238"/>
            </a:xfrm>
          </p:grpSpPr>
          <p:cxnSp>
            <p:nvCxnSpPr>
              <p:cNvPr id="26" name="Straight Connector 25"/>
              <p:cNvCxnSpPr/>
              <p:nvPr/>
            </p:nvCxnSpPr>
            <p:spPr>
              <a:xfrm>
                <a:off x="1177871" y="21387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1177871" y="23730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1177871" y="260740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177871" y="284172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177871" y="307604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177871" y="33103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177871" y="35446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177871" y="3779004"/>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35" name="TextBox 34"/>
          <p:cNvSpPr txBox="1"/>
          <p:nvPr/>
        </p:nvSpPr>
        <p:spPr>
          <a:xfrm>
            <a:off x="7944993" y="5515923"/>
            <a:ext cx="2538067" cy="584775"/>
          </a:xfrm>
          <a:prstGeom prst="rect">
            <a:avLst/>
          </a:prstGeom>
          <a:noFill/>
        </p:spPr>
        <p:txBody>
          <a:bodyPr wrap="none" rtlCol="0">
            <a:spAutoFit/>
          </a:bodyPr>
          <a:lstStyle/>
          <a:p>
            <a:r>
              <a:rPr lang="en-GB" sz="3200" dirty="0"/>
              <a:t>16-bits (word)</a:t>
            </a:r>
          </a:p>
        </p:txBody>
      </p:sp>
      <p:grpSp>
        <p:nvGrpSpPr>
          <p:cNvPr id="45" name="1 nibble"/>
          <p:cNvGrpSpPr/>
          <p:nvPr/>
        </p:nvGrpSpPr>
        <p:grpSpPr>
          <a:xfrm>
            <a:off x="1350935" y="1766811"/>
            <a:ext cx="2160000" cy="702960"/>
            <a:chOff x="1350935" y="1983783"/>
            <a:chExt cx="2160000" cy="702960"/>
          </a:xfrm>
        </p:grpSpPr>
        <p:cxnSp>
          <p:nvCxnSpPr>
            <p:cNvPr id="37" name="Straight Connector 36"/>
            <p:cNvCxnSpPr/>
            <p:nvPr/>
          </p:nvCxnSpPr>
          <p:spPr>
            <a:xfrm>
              <a:off x="1350935" y="1983783"/>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350935" y="2218103"/>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350935" y="2452423"/>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1350935" y="2686743"/>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1174822" y="2704091"/>
            <a:ext cx="2512226" cy="584775"/>
          </a:xfrm>
          <a:prstGeom prst="rect">
            <a:avLst/>
          </a:prstGeom>
          <a:noFill/>
        </p:spPr>
        <p:txBody>
          <a:bodyPr wrap="none" rtlCol="0">
            <a:spAutoFit/>
          </a:bodyPr>
          <a:lstStyle/>
          <a:p>
            <a:r>
              <a:rPr lang="en-GB" sz="3200" dirty="0"/>
              <a:t>4-bits (nibble)</a:t>
            </a:r>
          </a:p>
        </p:txBody>
      </p:sp>
      <p:sp>
        <p:nvSpPr>
          <p:cNvPr id="47" name="TextBox 46">
            <a:extLst>
              <a:ext uri="{FF2B5EF4-FFF2-40B4-BE49-F238E27FC236}">
                <a16:creationId xmlns:a16="http://schemas.microsoft.com/office/drawing/2014/main" id="{3E8EEF30-0388-45AA-922A-2D0BC9915729}"/>
              </a:ext>
            </a:extLst>
          </p:cNvPr>
          <p:cNvSpPr txBox="1"/>
          <p:nvPr/>
        </p:nvSpPr>
        <p:spPr>
          <a:xfrm>
            <a:off x="2088534" y="6143465"/>
            <a:ext cx="8014933" cy="584775"/>
          </a:xfrm>
          <a:prstGeom prst="rect">
            <a:avLst/>
          </a:prstGeom>
          <a:noFill/>
        </p:spPr>
        <p:txBody>
          <a:bodyPr wrap="square" rtlCol="0">
            <a:spAutoFit/>
          </a:bodyPr>
          <a:lstStyle/>
          <a:p>
            <a:pPr algn="ctr"/>
            <a:r>
              <a:rPr lang="en-GB" sz="3200" dirty="0">
                <a:solidFill>
                  <a:srgbClr val="7030A0"/>
                </a:solidFill>
              </a:rPr>
              <a:t>Wider: More bits transferred in one operation</a:t>
            </a:r>
          </a:p>
        </p:txBody>
      </p:sp>
    </p:spTree>
    <p:extLst>
      <p:ext uri="{BB962C8B-B14F-4D97-AF65-F5344CB8AC3E}">
        <p14:creationId xmlns:p14="http://schemas.microsoft.com/office/powerpoint/2010/main" val="4020900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barn(outHorizontal)">
                                      <p:cBhvr>
                                        <p:cTn id="7" dur="500"/>
                                        <p:tgtEl>
                                          <p:spTgt spid="4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fade">
                                      <p:cBhvr>
                                        <p:cTn id="12" dur="500"/>
                                        <p:tgtEl>
                                          <p:spTgt spid="4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42"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barn(outHorizontal)">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42" fill="hold" nodeType="click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barn(outHorizontal)">
                                      <p:cBhvr>
                                        <p:cTn id="27" dur="500"/>
                                        <p:tgtEl>
                                          <p:spTgt spid="3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47"/>
                                        </p:tgtEl>
                                        <p:attrNameLst>
                                          <p:attrName>style.visibility</p:attrName>
                                        </p:attrNameLst>
                                      </p:cBhvr>
                                      <p:to>
                                        <p:strVal val="visible"/>
                                      </p:to>
                                    </p:set>
                                    <p:animEffect transition="in" filter="wipe(left)">
                                      <p:cBhvr>
                                        <p:cTn id="37" dur="2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35" grpId="0"/>
      <p:bldP spid="46" grpId="0"/>
      <p:bldP spid="47" grpId="0"/>
    </p:bldLst>
  </p:timing>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Width of Data Bus</a:t>
            </a:r>
          </a:p>
        </p:txBody>
      </p:sp>
      <p:grpSp>
        <p:nvGrpSpPr>
          <p:cNvPr id="15" name="1 byte"/>
          <p:cNvGrpSpPr/>
          <p:nvPr/>
        </p:nvGrpSpPr>
        <p:grpSpPr>
          <a:xfrm>
            <a:off x="4742481" y="1766811"/>
            <a:ext cx="2160000" cy="1640238"/>
            <a:chOff x="1177871" y="2138766"/>
            <a:chExt cx="2160000" cy="1640238"/>
          </a:xfrm>
        </p:grpSpPr>
        <p:cxnSp>
          <p:nvCxnSpPr>
            <p:cNvPr id="5" name="Straight Connector 4"/>
            <p:cNvCxnSpPr/>
            <p:nvPr/>
          </p:nvCxnSpPr>
          <p:spPr>
            <a:xfrm>
              <a:off x="1177871" y="21387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177871" y="23730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1177871" y="260740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1177871" y="284172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1177871" y="307604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77871" y="33103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177871" y="35446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177871" y="3779004"/>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TextBox 13"/>
          <p:cNvSpPr txBox="1"/>
          <p:nvPr/>
        </p:nvSpPr>
        <p:spPr>
          <a:xfrm>
            <a:off x="4717659" y="3641367"/>
            <a:ext cx="2209644" cy="584775"/>
          </a:xfrm>
          <a:prstGeom prst="rect">
            <a:avLst/>
          </a:prstGeom>
          <a:noFill/>
        </p:spPr>
        <p:txBody>
          <a:bodyPr wrap="none" rtlCol="0">
            <a:spAutoFit/>
          </a:bodyPr>
          <a:lstStyle/>
          <a:p>
            <a:r>
              <a:rPr lang="en-GB" sz="3200" dirty="0"/>
              <a:t>8-bits (byte)</a:t>
            </a:r>
          </a:p>
        </p:txBody>
      </p:sp>
      <p:grpSp>
        <p:nvGrpSpPr>
          <p:cNvPr id="34" name="2 bytes"/>
          <p:cNvGrpSpPr/>
          <p:nvPr/>
        </p:nvGrpSpPr>
        <p:grpSpPr>
          <a:xfrm>
            <a:off x="8134027" y="1766811"/>
            <a:ext cx="2160000" cy="3514794"/>
            <a:chOff x="4569417" y="2138766"/>
            <a:chExt cx="2160000" cy="3514794"/>
          </a:xfrm>
        </p:grpSpPr>
        <p:grpSp>
          <p:nvGrpSpPr>
            <p:cNvPr id="16" name="1 byte"/>
            <p:cNvGrpSpPr/>
            <p:nvPr/>
          </p:nvGrpSpPr>
          <p:grpSpPr>
            <a:xfrm>
              <a:off x="4569417" y="2138766"/>
              <a:ext cx="2160000" cy="1640238"/>
              <a:chOff x="1177871" y="2138766"/>
              <a:chExt cx="2160000" cy="1640238"/>
            </a:xfrm>
          </p:grpSpPr>
          <p:cxnSp>
            <p:nvCxnSpPr>
              <p:cNvPr id="17" name="Straight Connector 16"/>
              <p:cNvCxnSpPr/>
              <p:nvPr/>
            </p:nvCxnSpPr>
            <p:spPr>
              <a:xfrm>
                <a:off x="1177871" y="21387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1177871" y="23730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177871" y="260740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1177871" y="284172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1177871" y="307604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177871" y="33103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1177871" y="35446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1177871" y="3779004"/>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5" name="1 byte"/>
            <p:cNvGrpSpPr/>
            <p:nvPr/>
          </p:nvGrpSpPr>
          <p:grpSpPr>
            <a:xfrm>
              <a:off x="4569417" y="4013322"/>
              <a:ext cx="2160000" cy="1640238"/>
              <a:chOff x="1177871" y="2138766"/>
              <a:chExt cx="2160000" cy="1640238"/>
            </a:xfrm>
          </p:grpSpPr>
          <p:cxnSp>
            <p:nvCxnSpPr>
              <p:cNvPr id="26" name="Straight Connector 25"/>
              <p:cNvCxnSpPr/>
              <p:nvPr/>
            </p:nvCxnSpPr>
            <p:spPr>
              <a:xfrm>
                <a:off x="1177871" y="21387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1177871" y="23730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1177871" y="260740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177871" y="284172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177871" y="307604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177871" y="331036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177871" y="3544686"/>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177871" y="3779004"/>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35" name="TextBox 34"/>
          <p:cNvSpPr txBox="1"/>
          <p:nvPr/>
        </p:nvSpPr>
        <p:spPr>
          <a:xfrm>
            <a:off x="7944993" y="5515923"/>
            <a:ext cx="2538067" cy="584775"/>
          </a:xfrm>
          <a:prstGeom prst="rect">
            <a:avLst/>
          </a:prstGeom>
          <a:noFill/>
        </p:spPr>
        <p:txBody>
          <a:bodyPr wrap="none" rtlCol="0">
            <a:spAutoFit/>
          </a:bodyPr>
          <a:lstStyle/>
          <a:p>
            <a:r>
              <a:rPr lang="en-GB" sz="3200" dirty="0"/>
              <a:t>16-bits (word)</a:t>
            </a:r>
          </a:p>
        </p:txBody>
      </p:sp>
      <p:grpSp>
        <p:nvGrpSpPr>
          <p:cNvPr id="45" name="1 nibble"/>
          <p:cNvGrpSpPr/>
          <p:nvPr/>
        </p:nvGrpSpPr>
        <p:grpSpPr>
          <a:xfrm>
            <a:off x="1350935" y="1766811"/>
            <a:ext cx="2160000" cy="702960"/>
            <a:chOff x="1350935" y="1983783"/>
            <a:chExt cx="2160000" cy="702960"/>
          </a:xfrm>
        </p:grpSpPr>
        <p:cxnSp>
          <p:nvCxnSpPr>
            <p:cNvPr id="37" name="Straight Connector 36"/>
            <p:cNvCxnSpPr/>
            <p:nvPr/>
          </p:nvCxnSpPr>
          <p:spPr>
            <a:xfrm>
              <a:off x="1350935" y="1983783"/>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1350935" y="2218103"/>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350935" y="2452423"/>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1350935" y="2686743"/>
              <a:ext cx="216000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1174822" y="2704091"/>
            <a:ext cx="2512226" cy="584775"/>
          </a:xfrm>
          <a:prstGeom prst="rect">
            <a:avLst/>
          </a:prstGeom>
          <a:noFill/>
        </p:spPr>
        <p:txBody>
          <a:bodyPr wrap="none" rtlCol="0">
            <a:spAutoFit/>
          </a:bodyPr>
          <a:lstStyle/>
          <a:p>
            <a:r>
              <a:rPr lang="en-GB" sz="3200" dirty="0"/>
              <a:t>4-bits (nibble)</a:t>
            </a:r>
          </a:p>
        </p:txBody>
      </p:sp>
    </p:spTree>
    <p:extLst>
      <p:ext uri="{BB962C8B-B14F-4D97-AF65-F5344CB8AC3E}">
        <p14:creationId xmlns:p14="http://schemas.microsoft.com/office/powerpoint/2010/main" val="96244435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Cache"/>
          <p:cNvSpPr/>
          <p:nvPr/>
        </p:nvSpPr>
        <p:spPr>
          <a:xfrm>
            <a:off x="681925" y="2904101"/>
            <a:ext cx="4126112" cy="1131005"/>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2" name="Title 1"/>
          <p:cNvSpPr>
            <a:spLocks noGrp="1"/>
          </p:cNvSpPr>
          <p:nvPr>
            <p:ph type="title"/>
          </p:nvPr>
        </p:nvSpPr>
        <p:spPr/>
        <p:txBody>
          <a:bodyPr>
            <a:normAutofit/>
          </a:bodyPr>
          <a:lstStyle/>
          <a:p>
            <a:r>
              <a:rPr lang="en-GB" dirty="0"/>
              <a:t>Cache memory</a:t>
            </a:r>
          </a:p>
        </p:txBody>
      </p:sp>
      <p:sp>
        <p:nvSpPr>
          <p:cNvPr id="3" name="Content Placeholder 2"/>
          <p:cNvSpPr>
            <a:spLocks noGrp="1"/>
          </p:cNvSpPr>
          <p:nvPr>
            <p:ph sz="half" idx="1"/>
          </p:nvPr>
        </p:nvSpPr>
        <p:spPr/>
        <p:txBody>
          <a:bodyPr>
            <a:normAutofit/>
          </a:bodyPr>
          <a:lstStyle/>
          <a:p>
            <a:r>
              <a:rPr lang="en-GB" sz="3200" dirty="0"/>
              <a:t>Storage (Hard drive)</a:t>
            </a:r>
          </a:p>
          <a:p>
            <a:r>
              <a:rPr lang="en-GB" sz="3200" dirty="0"/>
              <a:t>Main memory (RAM)</a:t>
            </a:r>
          </a:p>
          <a:p>
            <a:r>
              <a:rPr lang="en-GB" sz="3200" dirty="0"/>
              <a:t>L2 – Smaller, faster</a:t>
            </a:r>
          </a:p>
          <a:p>
            <a:r>
              <a:rPr lang="en-GB" sz="3200" dirty="0"/>
              <a:t>L1 – Smallest, fastest</a:t>
            </a:r>
          </a:p>
          <a:p>
            <a:r>
              <a:rPr lang="en-GB" sz="3200" dirty="0"/>
              <a:t>Registers</a:t>
            </a:r>
          </a:p>
        </p:txBody>
      </p:sp>
      <p:grpSp>
        <p:nvGrpSpPr>
          <p:cNvPr id="6" name="CPU"/>
          <p:cNvGrpSpPr/>
          <p:nvPr/>
        </p:nvGrpSpPr>
        <p:grpSpPr>
          <a:xfrm>
            <a:off x="5420825" y="1801200"/>
            <a:ext cx="6087955" cy="3960000"/>
            <a:chOff x="6567947" y="1690688"/>
            <a:chExt cx="2880000" cy="4680000"/>
          </a:xfrm>
        </p:grpSpPr>
        <p:sp>
          <p:nvSpPr>
            <p:cNvPr id="16" name="Rounded Rectangle 15"/>
            <p:cNvSpPr/>
            <p:nvPr/>
          </p:nvSpPr>
          <p:spPr>
            <a:xfrm>
              <a:off x="6567947" y="1690688"/>
              <a:ext cx="2880000" cy="4680000"/>
            </a:xfrm>
            <a:prstGeom prst="roundRect">
              <a:avLst/>
            </a:prstGeom>
            <a:solidFill>
              <a:srgbClr val="FFC000"/>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17" name="Rounded Rectangle 16"/>
            <p:cNvSpPr/>
            <p:nvPr/>
          </p:nvSpPr>
          <p:spPr>
            <a:xfrm>
              <a:off x="6567947" y="5176684"/>
              <a:ext cx="2880000" cy="1194004"/>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Processor</a:t>
              </a:r>
            </a:p>
          </p:txBody>
        </p:sp>
      </p:grpSp>
      <p:grpSp>
        <p:nvGrpSpPr>
          <p:cNvPr id="7" name="Registers"/>
          <p:cNvGrpSpPr/>
          <p:nvPr/>
        </p:nvGrpSpPr>
        <p:grpSpPr>
          <a:xfrm>
            <a:off x="5894586" y="3020786"/>
            <a:ext cx="1969514" cy="1165571"/>
            <a:chOff x="6567947" y="1690688"/>
            <a:chExt cx="2880000" cy="4680000"/>
          </a:xfrm>
        </p:grpSpPr>
        <p:sp>
          <p:nvSpPr>
            <p:cNvPr id="8" name="Rounded Rectangle 7"/>
            <p:cNvSpPr/>
            <p:nvPr/>
          </p:nvSpPr>
          <p:spPr>
            <a:xfrm>
              <a:off x="6567947" y="1690688"/>
              <a:ext cx="2880000" cy="468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9" name="Rounded Rectangle 8"/>
            <p:cNvSpPr/>
            <p:nvPr/>
          </p:nvSpPr>
          <p:spPr>
            <a:xfrm>
              <a:off x="6567947" y="4887377"/>
              <a:ext cx="2880000" cy="1194008"/>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Registers</a:t>
              </a:r>
            </a:p>
          </p:txBody>
        </p:sp>
        <p:cxnSp>
          <p:nvCxnSpPr>
            <p:cNvPr id="11" name="Straight Connector 10"/>
            <p:cNvCxnSpPr/>
            <p:nvPr/>
          </p:nvCxnSpPr>
          <p:spPr>
            <a:xfrm>
              <a:off x="6567947" y="3271324"/>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567947" y="4631204"/>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grpSp>
      <p:grpSp>
        <p:nvGrpSpPr>
          <p:cNvPr id="45" name="L1"/>
          <p:cNvGrpSpPr/>
          <p:nvPr/>
        </p:nvGrpSpPr>
        <p:grpSpPr>
          <a:xfrm>
            <a:off x="8455478" y="2705259"/>
            <a:ext cx="765098" cy="1796628"/>
            <a:chOff x="7950511" y="3069103"/>
            <a:chExt cx="765098" cy="1796628"/>
          </a:xfrm>
        </p:grpSpPr>
        <p:sp>
          <p:nvSpPr>
            <p:cNvPr id="19" name="Rounded Rectangle 18"/>
            <p:cNvSpPr/>
            <p:nvPr/>
          </p:nvSpPr>
          <p:spPr>
            <a:xfrm>
              <a:off x="7950511" y="3069103"/>
              <a:ext cx="765098" cy="1796627"/>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20" name="Rounded Rectangle 19"/>
            <p:cNvSpPr/>
            <p:nvPr/>
          </p:nvSpPr>
          <p:spPr>
            <a:xfrm>
              <a:off x="7950511" y="4222806"/>
              <a:ext cx="765098" cy="642925"/>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L1</a:t>
              </a:r>
            </a:p>
          </p:txBody>
        </p:sp>
        <p:cxnSp>
          <p:nvCxnSpPr>
            <p:cNvPr id="23" name="Straight Connector 22"/>
            <p:cNvCxnSpPr/>
            <p:nvPr/>
          </p:nvCxnSpPr>
          <p:spPr>
            <a:xfrm>
              <a:off x="7950511" y="3376784"/>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7950511" y="3688355"/>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7950511" y="3999927"/>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7950511" y="4311500"/>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grpSp>
      <p:grpSp>
        <p:nvGrpSpPr>
          <p:cNvPr id="46" name="L2"/>
          <p:cNvGrpSpPr/>
          <p:nvPr/>
        </p:nvGrpSpPr>
        <p:grpSpPr>
          <a:xfrm>
            <a:off x="10147872" y="2529117"/>
            <a:ext cx="765098" cy="2148914"/>
            <a:chOff x="9040702" y="2716817"/>
            <a:chExt cx="765098" cy="2148914"/>
          </a:xfrm>
        </p:grpSpPr>
        <p:sp>
          <p:nvSpPr>
            <p:cNvPr id="28" name="Rounded Rectangle 27"/>
            <p:cNvSpPr/>
            <p:nvPr/>
          </p:nvSpPr>
          <p:spPr>
            <a:xfrm>
              <a:off x="9040702" y="2716817"/>
              <a:ext cx="765098" cy="2148913"/>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29" name="Rounded Rectangle 28"/>
            <p:cNvSpPr/>
            <p:nvPr/>
          </p:nvSpPr>
          <p:spPr>
            <a:xfrm>
              <a:off x="9040702" y="4222806"/>
              <a:ext cx="765098" cy="642925"/>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L2</a:t>
              </a:r>
            </a:p>
          </p:txBody>
        </p:sp>
        <p:cxnSp>
          <p:nvCxnSpPr>
            <p:cNvPr id="31" name="Straight Connector 30"/>
            <p:cNvCxnSpPr/>
            <p:nvPr/>
          </p:nvCxnSpPr>
          <p:spPr>
            <a:xfrm>
              <a:off x="9040702" y="3065212"/>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9040702" y="3376784"/>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040702" y="3688355"/>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9040702" y="3999927"/>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9040702" y="4311500"/>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B9426418-518D-9381-BE01-7B791F92E082}"/>
              </a:ext>
            </a:extLst>
          </p:cNvPr>
          <p:cNvSpPr txBox="1"/>
          <p:nvPr/>
        </p:nvSpPr>
        <p:spPr>
          <a:xfrm>
            <a:off x="2088969" y="6143465"/>
            <a:ext cx="8014063" cy="584775"/>
          </a:xfrm>
          <a:prstGeom prst="rect">
            <a:avLst/>
          </a:prstGeom>
          <a:noFill/>
        </p:spPr>
        <p:txBody>
          <a:bodyPr wrap="square" rtlCol="0">
            <a:spAutoFit/>
          </a:bodyPr>
          <a:lstStyle/>
          <a:p>
            <a:pPr algn="ctr"/>
            <a:r>
              <a:rPr lang="en-GB" sz="3200" dirty="0">
                <a:solidFill>
                  <a:srgbClr val="7030A0"/>
                </a:solidFill>
              </a:rPr>
              <a:t>More cache: Fewer fetches from main memory</a:t>
            </a:r>
          </a:p>
        </p:txBody>
      </p:sp>
    </p:spTree>
    <p:extLst>
      <p:ext uri="{BB962C8B-B14F-4D97-AF65-F5344CB8AC3E}">
        <p14:creationId xmlns:p14="http://schemas.microsoft.com/office/powerpoint/2010/main" val="3077071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6" presetClass="entr" presetSubtype="42"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arn(outHorizontal)">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childTnLst>
                                </p:cTn>
                              </p:par>
                            </p:childTnLst>
                          </p:cTn>
                        </p:par>
                        <p:par>
                          <p:cTn id="20" fill="hold">
                            <p:stCondLst>
                              <p:cond delay="0"/>
                            </p:stCondLst>
                            <p:childTnLst>
                              <p:par>
                                <p:cTn id="21" presetID="22" presetClass="entr" presetSubtype="4" fill="hold" nodeType="afterEffect">
                                  <p:stCondLst>
                                    <p:cond delay="0"/>
                                  </p:stCondLst>
                                  <p:childTnLst>
                                    <p:set>
                                      <p:cBhvr>
                                        <p:cTn id="22" dur="1" fill="hold">
                                          <p:stCondLst>
                                            <p:cond delay="0"/>
                                          </p:stCondLst>
                                        </p:cTn>
                                        <p:tgtEl>
                                          <p:spTgt spid="46"/>
                                        </p:tgtEl>
                                        <p:attrNameLst>
                                          <p:attrName>style.visibility</p:attrName>
                                        </p:attrNameLst>
                                      </p:cBhvr>
                                      <p:to>
                                        <p:strVal val="visible"/>
                                      </p:to>
                                    </p:set>
                                    <p:animEffect transition="in" filter="wipe(down)">
                                      <p:cBhvr>
                                        <p:cTn id="23" dur="500"/>
                                        <p:tgtEl>
                                          <p:spTgt spid="46"/>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childTnLst>
                                </p:cTn>
                              </p:par>
                            </p:childTnLst>
                          </p:cTn>
                        </p:par>
                        <p:par>
                          <p:cTn id="28" fill="hold">
                            <p:stCondLst>
                              <p:cond delay="0"/>
                            </p:stCondLst>
                            <p:childTnLst>
                              <p:par>
                                <p:cTn id="29" presetID="22" presetClass="entr" presetSubtype="4" fill="hold" nodeType="afterEffect">
                                  <p:stCondLst>
                                    <p:cond delay="0"/>
                                  </p:stCondLst>
                                  <p:childTnLst>
                                    <p:set>
                                      <p:cBhvr>
                                        <p:cTn id="30" dur="1" fill="hold">
                                          <p:stCondLst>
                                            <p:cond delay="0"/>
                                          </p:stCondLst>
                                        </p:cTn>
                                        <p:tgtEl>
                                          <p:spTgt spid="45"/>
                                        </p:tgtEl>
                                        <p:attrNameLst>
                                          <p:attrName>style.visibility</p:attrName>
                                        </p:attrNameLst>
                                      </p:cBhvr>
                                      <p:to>
                                        <p:strVal val="visible"/>
                                      </p:to>
                                    </p:set>
                                    <p:animEffect transition="in" filter="wipe(down)">
                                      <p:cBhvr>
                                        <p:cTn id="31" dur="500"/>
                                        <p:tgtEl>
                                          <p:spTgt spid="45"/>
                                        </p:tgtEl>
                                      </p:cBhvr>
                                    </p:animEffect>
                                  </p:childTnLst>
                                </p:cTn>
                              </p:par>
                            </p:childTnLst>
                          </p:cTn>
                        </p:par>
                        <p:par>
                          <p:cTn id="32" fill="hold">
                            <p:stCondLst>
                              <p:cond delay="500"/>
                            </p:stCondLst>
                            <p:childTnLst>
                              <p:par>
                                <p:cTn id="33" presetID="16" presetClass="entr" presetSubtype="37" fill="hold" grpId="0" nodeType="afterEffect">
                                  <p:stCondLst>
                                    <p:cond delay="0"/>
                                  </p:stCondLst>
                                  <p:childTnLst>
                                    <p:set>
                                      <p:cBhvr>
                                        <p:cTn id="34" dur="1" fill="hold">
                                          <p:stCondLst>
                                            <p:cond delay="0"/>
                                          </p:stCondLst>
                                        </p:cTn>
                                        <p:tgtEl>
                                          <p:spTgt spid="50"/>
                                        </p:tgtEl>
                                        <p:attrNameLst>
                                          <p:attrName>style.visibility</p:attrName>
                                        </p:attrNameLst>
                                      </p:cBhvr>
                                      <p:to>
                                        <p:strVal val="visible"/>
                                      </p:to>
                                    </p:set>
                                    <p:animEffect transition="in" filter="barn(outVertical)">
                                      <p:cBhvr>
                                        <p:cTn id="35" dur="500"/>
                                        <p:tgtEl>
                                          <p:spTgt spid="50"/>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childTnLst>
                                </p:cTn>
                              </p:par>
                            </p:childTnLst>
                          </p:cTn>
                        </p:par>
                        <p:par>
                          <p:cTn id="40" fill="hold">
                            <p:stCondLst>
                              <p:cond delay="0"/>
                            </p:stCondLst>
                            <p:childTnLst>
                              <p:par>
                                <p:cTn id="41" presetID="22" presetClass="entr" presetSubtype="4" fill="hold" nodeType="after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down)">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grpId="0" nodeType="clickEffect">
                                  <p:stCondLst>
                                    <p:cond delay="0"/>
                                  </p:stCondLst>
                                  <p:childTnLst>
                                    <p:set>
                                      <p:cBhvr>
                                        <p:cTn id="47" dur="1" fill="hold">
                                          <p:stCondLst>
                                            <p:cond delay="0"/>
                                          </p:stCondLst>
                                        </p:cTn>
                                        <p:tgtEl>
                                          <p:spTgt spid="4"/>
                                        </p:tgtEl>
                                        <p:attrNameLst>
                                          <p:attrName>style.visibility</p:attrName>
                                        </p:attrNameLst>
                                      </p:cBhvr>
                                      <p:to>
                                        <p:strVal val="visible"/>
                                      </p:to>
                                    </p:set>
                                    <p:animEffect transition="in" filter="wipe(left)">
                                      <p:cBhvr>
                                        <p:cTn id="48"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3" grpId="0" uiExpand="1" build="p"/>
      <p:bldP spid="4" grpId="0"/>
    </p:bldLst>
  </p:timing>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0" name="Cache"/>
          <p:cNvSpPr/>
          <p:nvPr/>
        </p:nvSpPr>
        <p:spPr>
          <a:xfrm>
            <a:off x="681925" y="2904101"/>
            <a:ext cx="4126112" cy="1131005"/>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2" name="Title 1"/>
          <p:cNvSpPr>
            <a:spLocks noGrp="1"/>
          </p:cNvSpPr>
          <p:nvPr>
            <p:ph type="title"/>
          </p:nvPr>
        </p:nvSpPr>
        <p:spPr/>
        <p:txBody>
          <a:bodyPr>
            <a:normAutofit/>
          </a:bodyPr>
          <a:lstStyle/>
          <a:p>
            <a:r>
              <a:rPr lang="en-GB" dirty="0"/>
              <a:t>Cache memory</a:t>
            </a:r>
          </a:p>
        </p:txBody>
      </p:sp>
      <p:sp>
        <p:nvSpPr>
          <p:cNvPr id="3" name="Content Placeholder 2"/>
          <p:cNvSpPr>
            <a:spLocks noGrp="1"/>
          </p:cNvSpPr>
          <p:nvPr>
            <p:ph sz="half" idx="1"/>
          </p:nvPr>
        </p:nvSpPr>
        <p:spPr/>
        <p:txBody>
          <a:bodyPr>
            <a:normAutofit/>
          </a:bodyPr>
          <a:lstStyle/>
          <a:p>
            <a:r>
              <a:rPr lang="en-GB" sz="3200" dirty="0"/>
              <a:t>Storage (Hard drive)</a:t>
            </a:r>
          </a:p>
          <a:p>
            <a:r>
              <a:rPr lang="en-GB" sz="3200" dirty="0"/>
              <a:t>Main memory (RAM)</a:t>
            </a:r>
          </a:p>
          <a:p>
            <a:r>
              <a:rPr lang="en-GB" sz="3200" dirty="0"/>
              <a:t> </a:t>
            </a:r>
          </a:p>
          <a:p>
            <a:r>
              <a:rPr lang="en-GB" sz="3200" dirty="0"/>
              <a:t>  </a:t>
            </a:r>
          </a:p>
          <a:p>
            <a:r>
              <a:rPr lang="en-GB" sz="3200" dirty="0"/>
              <a:t> </a:t>
            </a:r>
          </a:p>
        </p:txBody>
      </p:sp>
      <p:grpSp>
        <p:nvGrpSpPr>
          <p:cNvPr id="6" name="CPU"/>
          <p:cNvGrpSpPr/>
          <p:nvPr/>
        </p:nvGrpSpPr>
        <p:grpSpPr>
          <a:xfrm>
            <a:off x="5420825" y="1801200"/>
            <a:ext cx="6087955" cy="3960000"/>
            <a:chOff x="6567947" y="1690688"/>
            <a:chExt cx="2880000" cy="4680000"/>
          </a:xfrm>
        </p:grpSpPr>
        <p:sp>
          <p:nvSpPr>
            <p:cNvPr id="16" name="Rounded Rectangle 15"/>
            <p:cNvSpPr/>
            <p:nvPr/>
          </p:nvSpPr>
          <p:spPr>
            <a:xfrm>
              <a:off x="6567947" y="1690688"/>
              <a:ext cx="2880000" cy="4680000"/>
            </a:xfrm>
            <a:prstGeom prst="roundRect">
              <a:avLst/>
            </a:prstGeom>
            <a:solidFill>
              <a:srgbClr val="FFC000"/>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17" name="Rounded Rectangle 16"/>
            <p:cNvSpPr/>
            <p:nvPr/>
          </p:nvSpPr>
          <p:spPr>
            <a:xfrm>
              <a:off x="6567947" y="5176684"/>
              <a:ext cx="2880000" cy="1194004"/>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dirty="0">
                  <a:solidFill>
                    <a:schemeClr val="tx1"/>
                  </a:solidFill>
                </a:rPr>
                <a:t>Processor</a:t>
              </a:r>
            </a:p>
          </p:txBody>
        </p:sp>
      </p:grpSp>
      <p:grpSp>
        <p:nvGrpSpPr>
          <p:cNvPr id="7" name="Registers"/>
          <p:cNvGrpSpPr/>
          <p:nvPr/>
        </p:nvGrpSpPr>
        <p:grpSpPr>
          <a:xfrm>
            <a:off x="5894586" y="3020786"/>
            <a:ext cx="1969514" cy="1165571"/>
            <a:chOff x="6567947" y="1690688"/>
            <a:chExt cx="2880000" cy="4680000"/>
          </a:xfrm>
        </p:grpSpPr>
        <p:sp>
          <p:nvSpPr>
            <p:cNvPr id="8" name="Rounded Rectangle 7"/>
            <p:cNvSpPr/>
            <p:nvPr/>
          </p:nvSpPr>
          <p:spPr>
            <a:xfrm>
              <a:off x="6567947" y="1690688"/>
              <a:ext cx="2880000" cy="4680000"/>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cxnSp>
          <p:nvCxnSpPr>
            <p:cNvPr id="11" name="Straight Connector 10"/>
            <p:cNvCxnSpPr/>
            <p:nvPr/>
          </p:nvCxnSpPr>
          <p:spPr>
            <a:xfrm>
              <a:off x="6567947" y="3271324"/>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567947" y="4631204"/>
              <a:ext cx="2880000"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grpSp>
      <p:grpSp>
        <p:nvGrpSpPr>
          <p:cNvPr id="45" name="L1"/>
          <p:cNvGrpSpPr/>
          <p:nvPr/>
        </p:nvGrpSpPr>
        <p:grpSpPr>
          <a:xfrm>
            <a:off x="8455478" y="2705259"/>
            <a:ext cx="765098" cy="1796628"/>
            <a:chOff x="7950511" y="3069103"/>
            <a:chExt cx="765098" cy="1796628"/>
          </a:xfrm>
        </p:grpSpPr>
        <p:sp>
          <p:nvSpPr>
            <p:cNvPr id="19" name="Rounded Rectangle 18"/>
            <p:cNvSpPr/>
            <p:nvPr/>
          </p:nvSpPr>
          <p:spPr>
            <a:xfrm>
              <a:off x="7950511" y="3069103"/>
              <a:ext cx="765098" cy="1796627"/>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20" name="Rounded Rectangle 19"/>
            <p:cNvSpPr/>
            <p:nvPr/>
          </p:nvSpPr>
          <p:spPr>
            <a:xfrm>
              <a:off x="7950511" y="4222806"/>
              <a:ext cx="765098" cy="642925"/>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cxnSp>
          <p:nvCxnSpPr>
            <p:cNvPr id="23" name="Straight Connector 22"/>
            <p:cNvCxnSpPr/>
            <p:nvPr/>
          </p:nvCxnSpPr>
          <p:spPr>
            <a:xfrm>
              <a:off x="7950511" y="3376784"/>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7950511" y="3688355"/>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7950511" y="3999927"/>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7950511" y="4311500"/>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grpSp>
      <p:grpSp>
        <p:nvGrpSpPr>
          <p:cNvPr id="46" name="L2"/>
          <p:cNvGrpSpPr/>
          <p:nvPr/>
        </p:nvGrpSpPr>
        <p:grpSpPr>
          <a:xfrm>
            <a:off x="10147872" y="2529117"/>
            <a:ext cx="765098" cy="2148914"/>
            <a:chOff x="9040702" y="2716817"/>
            <a:chExt cx="765098" cy="2148914"/>
          </a:xfrm>
        </p:grpSpPr>
        <p:sp>
          <p:nvSpPr>
            <p:cNvPr id="28" name="Rounded Rectangle 27"/>
            <p:cNvSpPr/>
            <p:nvPr/>
          </p:nvSpPr>
          <p:spPr>
            <a:xfrm>
              <a:off x="9040702" y="2716817"/>
              <a:ext cx="765098" cy="2148913"/>
            </a:xfrm>
            <a:prstGeom prst="round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sp>
          <p:nvSpPr>
            <p:cNvPr id="29" name="Rounded Rectangle 28"/>
            <p:cNvSpPr/>
            <p:nvPr/>
          </p:nvSpPr>
          <p:spPr>
            <a:xfrm>
              <a:off x="9040702" y="4222806"/>
              <a:ext cx="765098" cy="642925"/>
            </a:xfrm>
            <a:prstGeom prst="round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600" dirty="0">
                <a:solidFill>
                  <a:schemeClr val="tx1"/>
                </a:solidFill>
              </a:endParaRPr>
            </a:p>
          </p:txBody>
        </p:sp>
        <p:cxnSp>
          <p:nvCxnSpPr>
            <p:cNvPr id="31" name="Straight Connector 30"/>
            <p:cNvCxnSpPr/>
            <p:nvPr/>
          </p:nvCxnSpPr>
          <p:spPr>
            <a:xfrm>
              <a:off x="9040702" y="3065212"/>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9040702" y="3376784"/>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040702" y="3688355"/>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9040702" y="3999927"/>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9040702" y="4311500"/>
              <a:ext cx="765098" cy="0"/>
            </a:xfrm>
            <a:prstGeom prst="line">
              <a:avLst/>
            </a:prstGeom>
            <a:ln w="57150">
              <a:solidFill>
                <a:srgbClr val="41719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2569402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a:t>
            </a:r>
          </a:p>
        </p:txBody>
      </p:sp>
      <p:sp>
        <p:nvSpPr>
          <p:cNvPr id="3" name="Content Placeholder 2"/>
          <p:cNvSpPr>
            <a:spLocks noGrp="1"/>
          </p:cNvSpPr>
          <p:nvPr>
            <p:ph idx="1"/>
          </p:nvPr>
        </p:nvSpPr>
        <p:spPr/>
        <p:txBody>
          <a:bodyPr>
            <a:normAutofit/>
          </a:bodyPr>
          <a:lstStyle/>
          <a:p>
            <a:r>
              <a:rPr lang="en-GB" sz="3200" dirty="0"/>
              <a:t>Intel i9-13900KS</a:t>
            </a:r>
          </a:p>
          <a:p>
            <a:r>
              <a:rPr lang="en-GB" sz="3200" dirty="0"/>
              <a:t>Cores: 24</a:t>
            </a:r>
          </a:p>
          <a:p>
            <a:r>
              <a:rPr lang="en-GB" sz="3200" dirty="0"/>
              <a:t>Data bus: 64-bit</a:t>
            </a:r>
          </a:p>
          <a:p>
            <a:r>
              <a:rPr lang="en-GB" sz="3200" dirty="0"/>
              <a:t>Cache:</a:t>
            </a:r>
          </a:p>
          <a:p>
            <a:pPr lvl="1"/>
            <a:r>
              <a:rPr lang="en-GB" sz="2800" dirty="0"/>
              <a:t>L1: 4 MB</a:t>
            </a:r>
          </a:p>
          <a:p>
            <a:pPr lvl="1"/>
            <a:r>
              <a:rPr lang="en-GB" sz="2800" dirty="0"/>
              <a:t>L2: 32 MB</a:t>
            </a:r>
          </a:p>
          <a:p>
            <a:r>
              <a:rPr lang="en-GB" sz="3200" dirty="0"/>
              <a:t>Clock: 2·4 GHz to 6·0 GHz</a:t>
            </a:r>
          </a:p>
          <a:p>
            <a:endParaRPr lang="en-GB" dirty="0"/>
          </a:p>
          <a:p>
            <a:endParaRPr lang="en-GB" dirty="0"/>
          </a:p>
        </p:txBody>
      </p:sp>
    </p:spTree>
    <p:extLst>
      <p:ext uri="{BB962C8B-B14F-4D97-AF65-F5344CB8AC3E}">
        <p14:creationId xmlns:p14="http://schemas.microsoft.com/office/powerpoint/2010/main" val="3456869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Environmental Impact</a:t>
            </a:r>
          </a:p>
        </p:txBody>
      </p:sp>
      <p:sp>
        <p:nvSpPr>
          <p:cNvPr id="3" name="Subtitle 2"/>
          <p:cNvSpPr>
            <a:spLocks noGrp="1"/>
          </p:cNvSpPr>
          <p:nvPr>
            <p:ph type="subTitle" idx="1"/>
          </p:nvPr>
        </p:nvSpPr>
        <p:spPr/>
        <p:txBody>
          <a:bodyPr/>
          <a:lstStyle/>
          <a:p>
            <a:r>
              <a:rPr lang="en-GB" dirty="0"/>
              <a:t>Computer Systems</a:t>
            </a:r>
          </a:p>
        </p:txBody>
      </p:sp>
    </p:spTree>
    <p:extLst>
      <p:ext uri="{BB962C8B-B14F-4D97-AF65-F5344CB8AC3E}">
        <p14:creationId xmlns:p14="http://schemas.microsoft.com/office/powerpoint/2010/main" val="659792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Binary – Negative numbers</a:t>
            </a:r>
          </a:p>
        </p:txBody>
      </p:sp>
      <p:graphicFrame>
        <p:nvGraphicFramePr>
          <p:cNvPr id="4" name="Content Placeholder 3"/>
          <p:cNvGraphicFramePr>
            <a:graphicFrameLocks noGrp="1"/>
          </p:cNvGraphicFramePr>
          <p:nvPr>
            <p:ph idx="1"/>
          </p:nvPr>
        </p:nvGraphicFramePr>
        <p:xfrm>
          <a:off x="838200" y="1825625"/>
          <a:ext cx="10515600" cy="518160"/>
        </p:xfrm>
        <a:graphic>
          <a:graphicData uri="http://schemas.openxmlformats.org/drawingml/2006/table">
            <a:tbl>
              <a:tblPr firstRow="1" bandRow="1">
                <a:tableStyleId>{5C22544A-7EE6-4342-B048-85BDC9FD1C3A}</a:tableStyleId>
              </a:tblPr>
              <a:tblGrid>
                <a:gridCol w="1314450">
                  <a:extLst>
                    <a:ext uri="{9D8B030D-6E8A-4147-A177-3AD203B41FA5}">
                      <a16:colId xmlns:a16="http://schemas.microsoft.com/office/drawing/2014/main" val="2266144099"/>
                    </a:ext>
                  </a:extLst>
                </a:gridCol>
                <a:gridCol w="1314450">
                  <a:extLst>
                    <a:ext uri="{9D8B030D-6E8A-4147-A177-3AD203B41FA5}">
                      <a16:colId xmlns:a16="http://schemas.microsoft.com/office/drawing/2014/main" val="3652321586"/>
                    </a:ext>
                  </a:extLst>
                </a:gridCol>
                <a:gridCol w="1314450">
                  <a:extLst>
                    <a:ext uri="{9D8B030D-6E8A-4147-A177-3AD203B41FA5}">
                      <a16:colId xmlns:a16="http://schemas.microsoft.com/office/drawing/2014/main" val="172167503"/>
                    </a:ext>
                  </a:extLst>
                </a:gridCol>
                <a:gridCol w="1314450">
                  <a:extLst>
                    <a:ext uri="{9D8B030D-6E8A-4147-A177-3AD203B41FA5}">
                      <a16:colId xmlns:a16="http://schemas.microsoft.com/office/drawing/2014/main" val="4161919552"/>
                    </a:ext>
                  </a:extLst>
                </a:gridCol>
                <a:gridCol w="1314450">
                  <a:extLst>
                    <a:ext uri="{9D8B030D-6E8A-4147-A177-3AD203B41FA5}">
                      <a16:colId xmlns:a16="http://schemas.microsoft.com/office/drawing/2014/main" val="3428327251"/>
                    </a:ext>
                  </a:extLst>
                </a:gridCol>
                <a:gridCol w="1314450">
                  <a:extLst>
                    <a:ext uri="{9D8B030D-6E8A-4147-A177-3AD203B41FA5}">
                      <a16:colId xmlns:a16="http://schemas.microsoft.com/office/drawing/2014/main" val="2311804972"/>
                    </a:ext>
                  </a:extLst>
                </a:gridCol>
                <a:gridCol w="1314450">
                  <a:extLst>
                    <a:ext uri="{9D8B030D-6E8A-4147-A177-3AD203B41FA5}">
                      <a16:colId xmlns:a16="http://schemas.microsoft.com/office/drawing/2014/main" val="3374490253"/>
                    </a:ext>
                  </a:extLst>
                </a:gridCol>
                <a:gridCol w="1314450">
                  <a:extLst>
                    <a:ext uri="{9D8B030D-6E8A-4147-A177-3AD203B41FA5}">
                      <a16:colId xmlns:a16="http://schemas.microsoft.com/office/drawing/2014/main" val="3202091787"/>
                    </a:ext>
                  </a:extLst>
                </a:gridCol>
              </a:tblGrid>
              <a:tr h="370840">
                <a:tc>
                  <a:txBody>
                    <a:bodyPr/>
                    <a:lstStyle/>
                    <a:p>
                      <a:pPr algn="ctr"/>
                      <a:r>
                        <a:rPr lang="en-GB" sz="2800" dirty="0"/>
                        <a:t>128</a:t>
                      </a:r>
                    </a:p>
                  </a:txBody>
                  <a:tcPr/>
                </a:tc>
                <a:tc>
                  <a:txBody>
                    <a:bodyPr/>
                    <a:lstStyle/>
                    <a:p>
                      <a:pPr algn="ctr"/>
                      <a:r>
                        <a:rPr lang="en-GB" sz="2800" dirty="0"/>
                        <a:t>64</a:t>
                      </a:r>
                    </a:p>
                  </a:txBody>
                  <a:tcPr/>
                </a:tc>
                <a:tc>
                  <a:txBody>
                    <a:bodyPr/>
                    <a:lstStyle/>
                    <a:p>
                      <a:pPr algn="ctr"/>
                      <a:r>
                        <a:rPr lang="en-GB" sz="2800" dirty="0"/>
                        <a:t>32</a:t>
                      </a:r>
                    </a:p>
                  </a:txBody>
                  <a:tcPr/>
                </a:tc>
                <a:tc>
                  <a:txBody>
                    <a:bodyPr/>
                    <a:lstStyle/>
                    <a:p>
                      <a:pPr algn="ctr"/>
                      <a:r>
                        <a:rPr lang="en-GB" sz="2800" dirty="0"/>
                        <a:t>16</a:t>
                      </a:r>
                    </a:p>
                  </a:txBody>
                  <a:tcPr/>
                </a:tc>
                <a:tc>
                  <a:txBody>
                    <a:bodyPr/>
                    <a:lstStyle/>
                    <a:p>
                      <a:pPr algn="ctr"/>
                      <a:r>
                        <a:rPr lang="en-GB" sz="2800" dirty="0"/>
                        <a:t>8</a:t>
                      </a:r>
                    </a:p>
                  </a:txBody>
                  <a:tcPr/>
                </a:tc>
                <a:tc>
                  <a:txBody>
                    <a:bodyPr/>
                    <a:lstStyle/>
                    <a:p>
                      <a:pPr algn="ctr"/>
                      <a:r>
                        <a:rPr lang="en-GB" sz="2800" dirty="0"/>
                        <a:t>4</a:t>
                      </a:r>
                    </a:p>
                  </a:txBody>
                  <a:tcPr/>
                </a:tc>
                <a:tc>
                  <a:txBody>
                    <a:bodyPr/>
                    <a:lstStyle/>
                    <a:p>
                      <a:pPr algn="ctr"/>
                      <a:r>
                        <a:rPr lang="en-GB" sz="2800" dirty="0"/>
                        <a:t>2</a:t>
                      </a:r>
                    </a:p>
                  </a:txBody>
                  <a:tcPr/>
                </a:tc>
                <a:tc>
                  <a:txBody>
                    <a:bodyPr/>
                    <a:lstStyle/>
                    <a:p>
                      <a:pPr algn="ctr"/>
                      <a:r>
                        <a:rPr lang="en-GB" sz="2800" dirty="0"/>
                        <a:t>1</a:t>
                      </a:r>
                    </a:p>
                  </a:txBody>
                  <a:tcPr/>
                </a:tc>
                <a:extLst>
                  <a:ext uri="{0D108BD9-81ED-4DB2-BD59-A6C34878D82A}">
                    <a16:rowId xmlns:a16="http://schemas.microsoft.com/office/drawing/2014/main" val="1015777907"/>
                  </a:ext>
                </a:extLst>
              </a:tr>
            </a:tbl>
          </a:graphicData>
        </a:graphic>
      </p:graphicFrame>
      <p:sp>
        <p:nvSpPr>
          <p:cNvPr id="3" name="TextBox 2">
            <a:extLst>
              <a:ext uri="{FF2B5EF4-FFF2-40B4-BE49-F238E27FC236}">
                <a16:creationId xmlns:a16="http://schemas.microsoft.com/office/drawing/2014/main" id="{66F99C69-8258-B01F-EBB2-F1DCC2CD5B23}"/>
              </a:ext>
            </a:extLst>
          </p:cNvPr>
          <p:cNvSpPr txBox="1"/>
          <p:nvPr/>
        </p:nvSpPr>
        <p:spPr>
          <a:xfrm>
            <a:off x="960120" y="1293453"/>
            <a:ext cx="968535" cy="584775"/>
          </a:xfrm>
          <a:prstGeom prst="rect">
            <a:avLst/>
          </a:prstGeom>
          <a:noFill/>
        </p:spPr>
        <p:txBody>
          <a:bodyPr wrap="none" rtlCol="0">
            <a:spAutoFit/>
          </a:bodyPr>
          <a:lstStyle/>
          <a:p>
            <a:r>
              <a:rPr lang="en-GB" sz="3200" b="1" dirty="0">
                <a:solidFill>
                  <a:srgbClr val="7030A0"/>
                </a:solidFill>
              </a:rPr>
              <a:t>MSB</a:t>
            </a:r>
          </a:p>
        </p:txBody>
      </p:sp>
      <p:sp>
        <p:nvSpPr>
          <p:cNvPr id="11" name="TextBox 10">
            <a:extLst>
              <a:ext uri="{FF2B5EF4-FFF2-40B4-BE49-F238E27FC236}">
                <a16:creationId xmlns:a16="http://schemas.microsoft.com/office/drawing/2014/main" id="{22099370-8754-EB3C-1F0A-C5318619346D}"/>
              </a:ext>
            </a:extLst>
          </p:cNvPr>
          <p:cNvSpPr txBox="1"/>
          <p:nvPr/>
        </p:nvSpPr>
        <p:spPr>
          <a:xfrm>
            <a:off x="10308771" y="1293452"/>
            <a:ext cx="782587" cy="584775"/>
          </a:xfrm>
          <a:prstGeom prst="rect">
            <a:avLst/>
          </a:prstGeom>
          <a:noFill/>
        </p:spPr>
        <p:txBody>
          <a:bodyPr wrap="none" rtlCol="0">
            <a:spAutoFit/>
          </a:bodyPr>
          <a:lstStyle/>
          <a:p>
            <a:r>
              <a:rPr lang="en-GB" sz="3200" b="1" dirty="0">
                <a:solidFill>
                  <a:srgbClr val="7030A0"/>
                </a:solidFill>
              </a:rPr>
              <a:t>LSB</a:t>
            </a:r>
          </a:p>
        </p:txBody>
      </p:sp>
    </p:spTree>
    <p:extLst>
      <p:ext uri="{BB962C8B-B14F-4D97-AF65-F5344CB8AC3E}">
        <p14:creationId xmlns:p14="http://schemas.microsoft.com/office/powerpoint/2010/main" val="210260492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Learning Objectives</a:t>
            </a:r>
          </a:p>
        </p:txBody>
      </p:sp>
      <p:sp>
        <p:nvSpPr>
          <p:cNvPr id="3" name="Content Placeholder 2"/>
          <p:cNvSpPr>
            <a:spLocks noGrp="1"/>
          </p:cNvSpPr>
          <p:nvPr>
            <p:ph idx="1"/>
          </p:nvPr>
        </p:nvSpPr>
        <p:spPr/>
        <p:txBody>
          <a:bodyPr>
            <a:normAutofit/>
          </a:bodyPr>
          <a:lstStyle/>
          <a:p>
            <a:r>
              <a:rPr lang="en-GB" sz="4000" dirty="0"/>
              <a:t>Describe the environmental impact of intelligent systems:</a:t>
            </a:r>
          </a:p>
          <a:p>
            <a:pPr lvl="1"/>
            <a:r>
              <a:rPr lang="en-GB" sz="3600" dirty="0"/>
              <a:t>heating systems</a:t>
            </a:r>
          </a:p>
          <a:p>
            <a:pPr lvl="1"/>
            <a:r>
              <a:rPr lang="en-GB" sz="3600" dirty="0"/>
              <a:t>traffic control</a:t>
            </a:r>
          </a:p>
          <a:p>
            <a:pPr lvl="1"/>
            <a:r>
              <a:rPr lang="en-GB" sz="3600" dirty="0"/>
              <a:t>car management systems</a:t>
            </a:r>
          </a:p>
        </p:txBody>
      </p:sp>
    </p:spTree>
    <p:extLst>
      <p:ext uri="{BB962C8B-B14F-4D97-AF65-F5344CB8AC3E}">
        <p14:creationId xmlns:p14="http://schemas.microsoft.com/office/powerpoint/2010/main" val="113875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What is an Intelligent System?</a:t>
            </a:r>
          </a:p>
        </p:txBody>
      </p:sp>
      <p:sp>
        <p:nvSpPr>
          <p:cNvPr id="3" name="Content Placeholder 2"/>
          <p:cNvSpPr>
            <a:spLocks noGrp="1"/>
          </p:cNvSpPr>
          <p:nvPr>
            <p:ph idx="1"/>
          </p:nvPr>
        </p:nvSpPr>
        <p:spPr/>
        <p:txBody>
          <a:bodyPr>
            <a:normAutofit/>
          </a:bodyPr>
          <a:lstStyle/>
          <a:p>
            <a:r>
              <a:rPr lang="en-GB" sz="3600" dirty="0"/>
              <a:t>Learns from past information / trends</a:t>
            </a:r>
          </a:p>
          <a:p>
            <a:r>
              <a:rPr lang="en-GB" sz="3600" dirty="0"/>
              <a:t>Uses what it’s learnt to decide an action</a:t>
            </a:r>
          </a:p>
        </p:txBody>
      </p:sp>
    </p:spTree>
    <p:extLst>
      <p:ext uri="{BB962C8B-B14F-4D97-AF65-F5344CB8AC3E}">
        <p14:creationId xmlns:p14="http://schemas.microsoft.com/office/powerpoint/2010/main" val="342067482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Heating systems</a:t>
            </a:r>
          </a:p>
        </p:txBody>
      </p:sp>
      <p:sp>
        <p:nvSpPr>
          <p:cNvPr id="3" name="Content Placeholder 2"/>
          <p:cNvSpPr>
            <a:spLocks noGrp="1"/>
          </p:cNvSpPr>
          <p:nvPr>
            <p:ph idx="1"/>
          </p:nvPr>
        </p:nvSpPr>
        <p:spPr/>
        <p:txBody>
          <a:bodyPr>
            <a:normAutofit lnSpcReduction="10000"/>
          </a:bodyPr>
          <a:lstStyle/>
          <a:p>
            <a:r>
              <a:rPr lang="en-GB" dirty="0"/>
              <a:t>Smart heating systems use a variety of ways to control the amount of heat required in our homes.</a:t>
            </a:r>
          </a:p>
          <a:p>
            <a:r>
              <a:rPr lang="en-GB" dirty="0"/>
              <a:t>Using activity sensors, some smart systems learn the temperatures that you prefer in certain rooms and at what times.</a:t>
            </a:r>
          </a:p>
          <a:p>
            <a:r>
              <a:rPr lang="en-GB" dirty="0"/>
              <a:t>Monitoring the activity in rooms can mean that the smart system adjusts the heating up or down depending on whether there is unusual activity in the house.</a:t>
            </a:r>
          </a:p>
          <a:p>
            <a:r>
              <a:rPr lang="en-GB" dirty="0"/>
              <a:t>The thermostat is connected to </a:t>
            </a:r>
            <a:r>
              <a:rPr lang="en-GB" dirty="0" err="1"/>
              <a:t>wi-fi</a:t>
            </a:r>
            <a:r>
              <a:rPr lang="en-GB" dirty="0"/>
              <a:t> and can be manually controlled by using an app on your phone. This allows you to turn the heating system off if you are not going home or to turn it on so that it is at the optimum temperature if you are coming home early.</a:t>
            </a:r>
          </a:p>
        </p:txBody>
      </p:sp>
    </p:spTree>
    <p:extLst>
      <p:ext uri="{BB962C8B-B14F-4D97-AF65-F5344CB8AC3E}">
        <p14:creationId xmlns:p14="http://schemas.microsoft.com/office/powerpoint/2010/main" val="3056509624"/>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a:t>
            </a:r>
          </a:p>
        </p:txBody>
      </p:sp>
      <p:sp>
        <p:nvSpPr>
          <p:cNvPr id="3" name="Content Placeholder 2"/>
          <p:cNvSpPr>
            <a:spLocks noGrp="1"/>
          </p:cNvSpPr>
          <p:nvPr>
            <p:ph idx="1"/>
          </p:nvPr>
        </p:nvSpPr>
        <p:spPr/>
        <p:txBody>
          <a:bodyPr>
            <a:normAutofit/>
          </a:bodyPr>
          <a:lstStyle/>
          <a:p>
            <a:pPr marL="0" indent="0">
              <a:buNone/>
            </a:pPr>
            <a:r>
              <a:rPr lang="en-GB" dirty="0"/>
              <a:t>The charity is concerned about high utility bills caused by the heating system being switched on from early morning until late evening. This is because the different staff members and young people come and go from the offices at different times. </a:t>
            </a:r>
          </a:p>
          <a:p>
            <a:pPr marL="0" indent="0">
              <a:buNone/>
            </a:pPr>
            <a:r>
              <a:rPr lang="en-GB" dirty="0"/>
              <a:t>They are considering installing an intelligent heating system that will reduce bills and help the environment. </a:t>
            </a:r>
          </a:p>
          <a:p>
            <a:r>
              <a:rPr lang="en-GB" dirty="0"/>
              <a:t>Explain how an intelligent heating system can help the environment.</a:t>
            </a:r>
          </a:p>
        </p:txBody>
      </p:sp>
    </p:spTree>
    <p:extLst>
      <p:ext uri="{BB962C8B-B14F-4D97-AF65-F5344CB8AC3E}">
        <p14:creationId xmlns:p14="http://schemas.microsoft.com/office/powerpoint/2010/main" val="40391617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Traffic control 1/2</a:t>
            </a:r>
          </a:p>
        </p:txBody>
      </p:sp>
      <p:sp>
        <p:nvSpPr>
          <p:cNvPr id="3" name="Content Placeholder 2"/>
          <p:cNvSpPr>
            <a:spLocks noGrp="1"/>
          </p:cNvSpPr>
          <p:nvPr>
            <p:ph idx="1"/>
          </p:nvPr>
        </p:nvSpPr>
        <p:spPr/>
        <p:txBody>
          <a:bodyPr/>
          <a:lstStyle/>
          <a:p>
            <a:r>
              <a:rPr lang="en-GB" dirty="0"/>
              <a:t>Vehicles are considered one of the main contributing sources of greenhouse gas.</a:t>
            </a:r>
          </a:p>
          <a:p>
            <a:r>
              <a:rPr lang="en-GB" dirty="0"/>
              <a:t>Studies in the European Union showed that transport causes 25% of all carbon dioxide emissions.</a:t>
            </a:r>
          </a:p>
          <a:p>
            <a:r>
              <a:rPr lang="en-GB" dirty="0"/>
              <a:t>Vehicles consume greater amounts of fuel when they are constantly accelerating and braking in traffic jams.</a:t>
            </a:r>
          </a:p>
          <a:p>
            <a:r>
              <a:rPr lang="en-GB" dirty="0"/>
              <a:t>The optimum speed for low fuel consumption and low emissions is between 45 and 65 miles per hour.</a:t>
            </a:r>
          </a:p>
        </p:txBody>
      </p:sp>
    </p:spTree>
    <p:extLst>
      <p:ext uri="{BB962C8B-B14F-4D97-AF65-F5344CB8AC3E}">
        <p14:creationId xmlns:p14="http://schemas.microsoft.com/office/powerpoint/2010/main" val="381514183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Traffic control 2/2</a:t>
            </a:r>
          </a:p>
        </p:txBody>
      </p:sp>
      <p:sp>
        <p:nvSpPr>
          <p:cNvPr id="3" name="Content Placeholder 2"/>
          <p:cNvSpPr>
            <a:spLocks noGrp="1"/>
          </p:cNvSpPr>
          <p:nvPr>
            <p:ph idx="1"/>
          </p:nvPr>
        </p:nvSpPr>
        <p:spPr/>
        <p:txBody>
          <a:bodyPr/>
          <a:lstStyle/>
          <a:p>
            <a:r>
              <a:rPr lang="en-GB" dirty="0"/>
              <a:t>Intelligent transport systems use software and hardware, along with information and communications technologies, to improve the efficiency and safety of transport networks.</a:t>
            </a:r>
          </a:p>
          <a:p>
            <a:r>
              <a:rPr lang="en-GB" dirty="0"/>
              <a:t>They use a variety of information from cameras and sensors, along with control of traffic signals, to try to keep traffic moving, reducing the amount of harmful emissions.</a:t>
            </a:r>
          </a:p>
          <a:p>
            <a:r>
              <a:rPr lang="en-GB" dirty="0"/>
              <a:t>Cars with individual navigation systems use satellite information on traffic</a:t>
            </a:r>
          </a:p>
        </p:txBody>
      </p:sp>
    </p:spTree>
    <p:extLst>
      <p:ext uri="{BB962C8B-B14F-4D97-AF65-F5344CB8AC3E}">
        <p14:creationId xmlns:p14="http://schemas.microsoft.com/office/powerpoint/2010/main" val="285220896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1</a:t>
            </a:r>
          </a:p>
        </p:txBody>
      </p:sp>
      <p:sp>
        <p:nvSpPr>
          <p:cNvPr id="3" name="Content Placeholder 2"/>
          <p:cNvSpPr>
            <a:spLocks noGrp="1"/>
          </p:cNvSpPr>
          <p:nvPr>
            <p:ph idx="1"/>
          </p:nvPr>
        </p:nvSpPr>
        <p:spPr/>
        <p:txBody>
          <a:bodyPr>
            <a:normAutofit fontScale="92500" lnSpcReduction="10000"/>
          </a:bodyPr>
          <a:lstStyle/>
          <a:p>
            <a:pPr marL="0" indent="0">
              <a:buNone/>
            </a:pPr>
            <a:r>
              <a:rPr lang="en-GB" dirty="0"/>
              <a:t>3 Studies have shown that more harmful gases are emitted by cars in a journey where they have to slow down then accelerate.  </a:t>
            </a:r>
            <a:r>
              <a:rPr lang="en-GB" dirty="0" err="1"/>
              <a:t>Harmby</a:t>
            </a:r>
            <a:r>
              <a:rPr lang="en-GB" dirty="0"/>
              <a:t> Council have decided to install an intelligent system with vehicle detectors to monitor road traffic approaching a busy junction and thereby decrease instances of traffic being stopped at traffic lights. </a:t>
            </a:r>
          </a:p>
          <a:p>
            <a:r>
              <a:rPr lang="en-GB" b="1" dirty="0"/>
              <a:t>Describe how this intelligent system could help the environment.</a:t>
            </a:r>
          </a:p>
          <a:p>
            <a:r>
              <a:rPr lang="en-US" dirty="0"/>
              <a:t>Any example where the system acts proactively, e.g.  System may learn times of day/year when traffic is heavy/light/moves predominately in one direction. </a:t>
            </a:r>
          </a:p>
          <a:p>
            <a:r>
              <a:rPr lang="en-US" dirty="0"/>
              <a:t>System may communicate and coordinate with other nearby traffic lights to reduce stoppages (of traffic). </a:t>
            </a:r>
          </a:p>
          <a:p>
            <a:endParaRPr lang="en-GB" dirty="0"/>
          </a:p>
        </p:txBody>
      </p:sp>
    </p:spTree>
    <p:extLst>
      <p:ext uri="{BB962C8B-B14F-4D97-AF65-F5344CB8AC3E}">
        <p14:creationId xmlns:p14="http://schemas.microsoft.com/office/powerpoint/2010/main" val="503567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 2</a:t>
            </a:r>
          </a:p>
        </p:txBody>
      </p:sp>
      <p:sp>
        <p:nvSpPr>
          <p:cNvPr id="3" name="Content Placeholder 2"/>
          <p:cNvSpPr>
            <a:spLocks noGrp="1"/>
          </p:cNvSpPr>
          <p:nvPr>
            <p:ph idx="1"/>
          </p:nvPr>
        </p:nvSpPr>
        <p:spPr/>
        <p:txBody>
          <a:bodyPr>
            <a:normAutofit/>
          </a:bodyPr>
          <a:lstStyle/>
          <a:p>
            <a:pPr marL="0" indent="0">
              <a:buNone/>
            </a:pPr>
            <a:r>
              <a:rPr lang="en-GB" dirty="0"/>
              <a:t>Bernard is designing a new embedded computer system to run inside a new model of petrol-powered car that is being developed.  The system will take input from multiple sensors as well as from user actions and be responsible for a number of functions including climate control, anti-lock braking system, fuel injection, engine air flow, satellite navigation and in-car audio.  The climate control takes into account past user decisions on temperature settings as well as data from a temperature sensor outside the car. </a:t>
            </a:r>
          </a:p>
          <a:p>
            <a:r>
              <a:rPr lang="en-GB" dirty="0"/>
              <a:t>Give an example of one feature of the system that may indicate that it is an intelligent system. </a:t>
            </a:r>
          </a:p>
        </p:txBody>
      </p:sp>
    </p:spTree>
    <p:extLst>
      <p:ext uri="{BB962C8B-B14F-4D97-AF65-F5344CB8AC3E}">
        <p14:creationId xmlns:p14="http://schemas.microsoft.com/office/powerpoint/2010/main" val="244580478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Car management systems</a:t>
            </a:r>
          </a:p>
        </p:txBody>
      </p:sp>
      <p:sp>
        <p:nvSpPr>
          <p:cNvPr id="3" name="Content Placeholder 2"/>
          <p:cNvSpPr>
            <a:spLocks noGrp="1"/>
          </p:cNvSpPr>
          <p:nvPr>
            <p:ph idx="1"/>
          </p:nvPr>
        </p:nvSpPr>
        <p:spPr/>
        <p:txBody>
          <a:bodyPr>
            <a:normAutofit lnSpcReduction="10000"/>
          </a:bodyPr>
          <a:lstStyle/>
          <a:p>
            <a:r>
              <a:rPr lang="en-GB" dirty="0"/>
              <a:t>A number of different car management systems are used to reduce the impact on the environment.</a:t>
            </a:r>
          </a:p>
          <a:p>
            <a:r>
              <a:rPr lang="en-GB" dirty="0"/>
              <a:t>Start-stop systems automatically shut down the engine when the car is not moving — this reduces the amount of time the engine spends idling, reducing fuel consumption and emissions. The car automatically re-starts when the accelerator is pressed, which is most advantageous for vehicles that spend significant amounts of time waiting at traffic lights or frequently come to a stop in traffic jams.</a:t>
            </a:r>
          </a:p>
          <a:p>
            <a:r>
              <a:rPr lang="en-GB" dirty="0"/>
              <a:t>Engine control units use sensors to ensure the engine’s air/fuel ratio can be controlled very accurately, ensuring optimum fuel consumption and a reduction of carbon dioxide emissions.</a:t>
            </a:r>
          </a:p>
        </p:txBody>
      </p:sp>
    </p:spTree>
    <p:extLst>
      <p:ext uri="{BB962C8B-B14F-4D97-AF65-F5344CB8AC3E}">
        <p14:creationId xmlns:p14="http://schemas.microsoft.com/office/powerpoint/2010/main" val="424166306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Security Risks &amp; Precautions</a:t>
            </a:r>
          </a:p>
        </p:txBody>
      </p:sp>
      <p:sp>
        <p:nvSpPr>
          <p:cNvPr id="3" name="Subtitle 2"/>
          <p:cNvSpPr>
            <a:spLocks noGrp="1"/>
          </p:cNvSpPr>
          <p:nvPr>
            <p:ph type="subTitle" idx="1"/>
          </p:nvPr>
        </p:nvSpPr>
        <p:spPr/>
        <p:txBody>
          <a:bodyPr/>
          <a:lstStyle/>
          <a:p>
            <a:r>
              <a:rPr lang="en-GB" dirty="0"/>
              <a:t>Computer Systems</a:t>
            </a:r>
          </a:p>
        </p:txBody>
      </p:sp>
    </p:spTree>
    <p:extLst>
      <p:ext uri="{BB962C8B-B14F-4D97-AF65-F5344CB8AC3E}">
        <p14:creationId xmlns:p14="http://schemas.microsoft.com/office/powerpoint/2010/main" val="20524818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Two’s Complement</a:t>
            </a:r>
          </a:p>
        </p:txBody>
      </p:sp>
      <p:sp>
        <p:nvSpPr>
          <p:cNvPr id="3" name="Subtitle 2"/>
          <p:cNvSpPr>
            <a:spLocks noGrp="1"/>
          </p:cNvSpPr>
          <p:nvPr>
            <p:ph type="body" idx="1"/>
          </p:nvPr>
        </p:nvSpPr>
        <p:spPr/>
        <p:txBody>
          <a:bodyPr/>
          <a:lstStyle/>
          <a:p>
            <a:r>
              <a:rPr lang="en-GB" dirty="0"/>
              <a:t>Negative Integer Values</a:t>
            </a:r>
          </a:p>
        </p:txBody>
      </p:sp>
    </p:spTree>
    <p:extLst>
      <p:ext uri="{BB962C8B-B14F-4D97-AF65-F5344CB8AC3E}">
        <p14:creationId xmlns:p14="http://schemas.microsoft.com/office/powerpoint/2010/main" val="258035944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Computer Misuse Act 1990</a:t>
            </a:r>
          </a:p>
        </p:txBody>
      </p:sp>
      <p:sp>
        <p:nvSpPr>
          <p:cNvPr id="3" name="Subtitle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27479381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Learning Objectives</a:t>
            </a:r>
          </a:p>
        </p:txBody>
      </p:sp>
      <p:sp>
        <p:nvSpPr>
          <p:cNvPr id="3" name="Content Placeholder 2"/>
          <p:cNvSpPr>
            <a:spLocks noGrp="1"/>
          </p:cNvSpPr>
          <p:nvPr>
            <p:ph idx="1"/>
          </p:nvPr>
        </p:nvSpPr>
        <p:spPr/>
        <p:txBody>
          <a:bodyPr/>
          <a:lstStyle/>
          <a:p>
            <a:pPr>
              <a:spcAft>
                <a:spcPts val="1200"/>
              </a:spcAft>
            </a:pPr>
            <a:r>
              <a:rPr lang="en-GB" dirty="0"/>
              <a:t>Describe and identify the implications for individuals and businesses of the Computer Misuse Act 1990:</a:t>
            </a:r>
          </a:p>
          <a:p>
            <a:pPr lvl="1">
              <a:spcAft>
                <a:spcPts val="1200"/>
              </a:spcAft>
            </a:pPr>
            <a:r>
              <a:rPr lang="en-GB" dirty="0"/>
              <a:t>unauthorised access to computer material</a:t>
            </a:r>
          </a:p>
          <a:p>
            <a:pPr lvl="1">
              <a:spcAft>
                <a:spcPts val="1200"/>
              </a:spcAft>
            </a:pPr>
            <a:r>
              <a:rPr lang="en-GB" dirty="0"/>
              <a:t>unauthorised access with intent to commit a further offence</a:t>
            </a:r>
          </a:p>
          <a:p>
            <a:pPr lvl="1">
              <a:spcAft>
                <a:spcPts val="1200"/>
              </a:spcAft>
            </a:pPr>
            <a:r>
              <a:rPr lang="en-GB" dirty="0"/>
              <a:t>unauthorised modification of programs or data on a computer</a:t>
            </a:r>
          </a:p>
        </p:txBody>
      </p:sp>
      <p:sp>
        <p:nvSpPr>
          <p:cNvPr id="4" name="Action Button: Go Forward or Next 3">
            <a:hlinkClick r:id="rId3" highlightClick="1"/>
            <a:extLst>
              <a:ext uri="{FF2B5EF4-FFF2-40B4-BE49-F238E27FC236}">
                <a16:creationId xmlns:a16="http://schemas.microsoft.com/office/drawing/2014/main" id="{E1D7002E-6F4E-37EF-265C-6F7F93585F62}"/>
              </a:ext>
            </a:extLst>
          </p:cNvPr>
          <p:cNvSpPr/>
          <p:nvPr/>
        </p:nvSpPr>
        <p:spPr>
          <a:xfrm>
            <a:off x="10832592" y="5655755"/>
            <a:ext cx="1042416" cy="1042416"/>
          </a:xfrm>
          <a:prstGeom prst="actionButtonForwardNex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3419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Unauthorised access</a:t>
            </a:r>
          </a:p>
        </p:txBody>
      </p:sp>
      <p:sp>
        <p:nvSpPr>
          <p:cNvPr id="3" name="Content Placeholder 2"/>
          <p:cNvSpPr>
            <a:spLocks noGrp="1"/>
          </p:cNvSpPr>
          <p:nvPr>
            <p:ph idx="1"/>
          </p:nvPr>
        </p:nvSpPr>
        <p:spPr/>
        <p:txBody>
          <a:bodyPr>
            <a:normAutofit/>
          </a:bodyPr>
          <a:lstStyle/>
          <a:p>
            <a:pPr marL="0" indent="0">
              <a:spcAft>
                <a:spcPts val="1200"/>
              </a:spcAft>
              <a:buNone/>
            </a:pPr>
            <a:r>
              <a:rPr lang="en-GB" b="1" dirty="0"/>
              <a:t>Unauthorised access to computer material</a:t>
            </a:r>
          </a:p>
          <a:p>
            <a:pPr>
              <a:spcAft>
                <a:spcPts val="1200"/>
              </a:spcAft>
            </a:pPr>
            <a:r>
              <a:rPr lang="en-GB" dirty="0"/>
              <a:t>Computer left unattended</a:t>
            </a:r>
          </a:p>
          <a:p>
            <a:pPr>
              <a:spcAft>
                <a:spcPts val="1200"/>
              </a:spcAft>
            </a:pPr>
            <a:r>
              <a:rPr lang="en-GB" dirty="0"/>
              <a:t>Shoulder surfing</a:t>
            </a:r>
          </a:p>
          <a:p>
            <a:pPr>
              <a:spcAft>
                <a:spcPts val="1200"/>
              </a:spcAft>
            </a:pPr>
            <a:r>
              <a:rPr lang="en-GB" dirty="0"/>
              <a:t>Hacking</a:t>
            </a:r>
          </a:p>
          <a:p>
            <a:pPr>
              <a:spcAft>
                <a:spcPts val="1200"/>
              </a:spcAft>
            </a:pPr>
            <a:endParaRPr lang="en-GB" dirty="0"/>
          </a:p>
          <a:p>
            <a:pPr>
              <a:spcAft>
                <a:spcPts val="1200"/>
              </a:spcAft>
            </a:pPr>
            <a:r>
              <a:rPr lang="en-GB" dirty="0"/>
              <a:t>"Just looking", not a defence</a:t>
            </a:r>
          </a:p>
        </p:txBody>
      </p:sp>
    </p:spTree>
    <p:extLst>
      <p:ext uri="{BB962C8B-B14F-4D97-AF65-F5344CB8AC3E}">
        <p14:creationId xmlns:p14="http://schemas.microsoft.com/office/powerpoint/2010/main" val="1668184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wipe(left)">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Unauthorised access</a:t>
            </a:r>
          </a:p>
        </p:txBody>
      </p:sp>
      <p:sp>
        <p:nvSpPr>
          <p:cNvPr id="3" name="Content Placeholder 2"/>
          <p:cNvSpPr>
            <a:spLocks noGrp="1"/>
          </p:cNvSpPr>
          <p:nvPr>
            <p:ph idx="1"/>
          </p:nvPr>
        </p:nvSpPr>
        <p:spPr/>
        <p:txBody>
          <a:bodyPr>
            <a:normAutofit/>
          </a:bodyPr>
          <a:lstStyle/>
          <a:p>
            <a:pPr marL="0" indent="0">
              <a:spcAft>
                <a:spcPts val="1200"/>
              </a:spcAft>
              <a:buNone/>
            </a:pPr>
            <a:r>
              <a:rPr lang="en-GB" b="1" dirty="0"/>
              <a:t>Unauthorised access to computer material</a:t>
            </a:r>
          </a:p>
          <a:p>
            <a:pPr>
              <a:spcAft>
                <a:spcPts val="1200"/>
              </a:spcAft>
            </a:pPr>
            <a:r>
              <a:rPr lang="en-GB" dirty="0"/>
              <a:t> </a:t>
            </a:r>
          </a:p>
          <a:p>
            <a:pPr>
              <a:spcAft>
                <a:spcPts val="1200"/>
              </a:spcAft>
            </a:pPr>
            <a:r>
              <a:rPr lang="en-GB" dirty="0"/>
              <a:t> </a:t>
            </a:r>
          </a:p>
          <a:p>
            <a:pPr algn="l">
              <a:spcAft>
                <a:spcPts val="1200"/>
              </a:spcAft>
            </a:pPr>
            <a:r>
              <a:rPr lang="en-GB" dirty="0"/>
              <a:t> </a:t>
            </a:r>
          </a:p>
          <a:p>
            <a:pPr algn="l">
              <a:spcAft>
                <a:spcPts val="1200"/>
              </a:spcAft>
            </a:pPr>
            <a:endParaRPr lang="en-GB" dirty="0"/>
          </a:p>
          <a:p>
            <a:pPr algn="l">
              <a:spcAft>
                <a:spcPts val="1200"/>
              </a:spcAft>
            </a:pPr>
            <a:r>
              <a:rPr lang="en-GB" dirty="0"/>
              <a:t> </a:t>
            </a:r>
          </a:p>
        </p:txBody>
      </p:sp>
    </p:spTree>
    <p:extLst>
      <p:ext uri="{BB962C8B-B14F-4D97-AF65-F5344CB8AC3E}">
        <p14:creationId xmlns:p14="http://schemas.microsoft.com/office/powerpoint/2010/main" val="75365014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Unauthorised access with intent</a:t>
            </a:r>
          </a:p>
        </p:txBody>
      </p:sp>
      <p:sp>
        <p:nvSpPr>
          <p:cNvPr id="3" name="Content Placeholder 2"/>
          <p:cNvSpPr>
            <a:spLocks noGrp="1"/>
          </p:cNvSpPr>
          <p:nvPr>
            <p:ph idx="1"/>
          </p:nvPr>
        </p:nvSpPr>
        <p:spPr/>
        <p:txBody>
          <a:bodyPr>
            <a:normAutofit/>
          </a:bodyPr>
          <a:lstStyle/>
          <a:p>
            <a:pPr marL="0" indent="0">
              <a:spcAft>
                <a:spcPts val="1200"/>
              </a:spcAft>
              <a:buNone/>
            </a:pPr>
            <a:r>
              <a:rPr lang="en-GB" sz="3200" b="1" dirty="0"/>
              <a:t>Unauthorised access with intent to commit a further offence</a:t>
            </a:r>
          </a:p>
          <a:p>
            <a:pPr>
              <a:spcAft>
                <a:spcPts val="1200"/>
              </a:spcAft>
            </a:pPr>
            <a:r>
              <a:rPr lang="en-GB" sz="3200" dirty="0"/>
              <a:t>Intending to stealing data / programs</a:t>
            </a:r>
          </a:p>
          <a:p>
            <a:pPr>
              <a:spcAft>
                <a:spcPts val="1200"/>
              </a:spcAft>
            </a:pPr>
            <a:r>
              <a:rPr lang="en-GB" sz="3200" dirty="0"/>
              <a:t>Intending to destroying data / programs</a:t>
            </a:r>
          </a:p>
          <a:p>
            <a:pPr>
              <a:spcAft>
                <a:spcPts val="1200"/>
              </a:spcAft>
            </a:pPr>
            <a:r>
              <a:rPr lang="en-GB" sz="3200" dirty="0"/>
              <a:t>Intending to introduce malware / virus</a:t>
            </a:r>
          </a:p>
          <a:p>
            <a:endParaRPr lang="en-GB" dirty="0"/>
          </a:p>
          <a:p>
            <a:endParaRPr lang="en-GB" dirty="0"/>
          </a:p>
        </p:txBody>
      </p:sp>
    </p:spTree>
    <p:extLst>
      <p:ext uri="{BB962C8B-B14F-4D97-AF65-F5344CB8AC3E}">
        <p14:creationId xmlns:p14="http://schemas.microsoft.com/office/powerpoint/2010/main" val="21408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Unauthorised access with intent</a:t>
            </a:r>
          </a:p>
        </p:txBody>
      </p:sp>
      <p:sp>
        <p:nvSpPr>
          <p:cNvPr id="3" name="Content Placeholder 2"/>
          <p:cNvSpPr>
            <a:spLocks noGrp="1"/>
          </p:cNvSpPr>
          <p:nvPr>
            <p:ph idx="1"/>
          </p:nvPr>
        </p:nvSpPr>
        <p:spPr/>
        <p:txBody>
          <a:bodyPr>
            <a:normAutofit/>
          </a:bodyPr>
          <a:lstStyle/>
          <a:p>
            <a:pPr marL="0" indent="0">
              <a:spcAft>
                <a:spcPts val="1200"/>
              </a:spcAft>
              <a:buNone/>
            </a:pPr>
            <a:r>
              <a:rPr lang="en-GB" sz="3200" b="1" dirty="0"/>
              <a:t>Unauthorised access with intent to commit a further offence</a:t>
            </a:r>
          </a:p>
          <a:p>
            <a:pPr>
              <a:spcAft>
                <a:spcPts val="1200"/>
              </a:spcAft>
            </a:pPr>
            <a:r>
              <a:rPr lang="en-GB" sz="3200" dirty="0"/>
              <a:t> </a:t>
            </a:r>
          </a:p>
          <a:p>
            <a:pPr>
              <a:spcAft>
                <a:spcPts val="1200"/>
              </a:spcAft>
            </a:pPr>
            <a:r>
              <a:rPr lang="en-GB" sz="3200" dirty="0"/>
              <a:t> </a:t>
            </a:r>
          </a:p>
          <a:p>
            <a:pPr>
              <a:spcAft>
                <a:spcPts val="1200"/>
              </a:spcAft>
            </a:pPr>
            <a:r>
              <a:rPr lang="en-GB" sz="3200" dirty="0"/>
              <a:t> </a:t>
            </a:r>
          </a:p>
          <a:p>
            <a:endParaRPr lang="en-GB" dirty="0"/>
          </a:p>
          <a:p>
            <a:endParaRPr lang="en-GB" dirty="0"/>
          </a:p>
        </p:txBody>
      </p:sp>
    </p:spTree>
    <p:extLst>
      <p:ext uri="{BB962C8B-B14F-4D97-AF65-F5344CB8AC3E}">
        <p14:creationId xmlns:p14="http://schemas.microsoft.com/office/powerpoint/2010/main" val="75428820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Unauthorised modification</a:t>
            </a:r>
          </a:p>
        </p:txBody>
      </p:sp>
      <p:sp>
        <p:nvSpPr>
          <p:cNvPr id="3" name="Content Placeholder 2"/>
          <p:cNvSpPr>
            <a:spLocks noGrp="1"/>
          </p:cNvSpPr>
          <p:nvPr>
            <p:ph idx="1"/>
          </p:nvPr>
        </p:nvSpPr>
        <p:spPr/>
        <p:txBody>
          <a:bodyPr>
            <a:normAutofit/>
          </a:bodyPr>
          <a:lstStyle/>
          <a:p>
            <a:pPr marL="0" indent="0">
              <a:spcAft>
                <a:spcPts val="1200"/>
              </a:spcAft>
              <a:buNone/>
            </a:pPr>
            <a:r>
              <a:rPr lang="en-GB" sz="3200" b="1" dirty="0"/>
              <a:t>Unauthorised modification of computer material</a:t>
            </a:r>
          </a:p>
          <a:p>
            <a:pPr>
              <a:spcAft>
                <a:spcPts val="1200"/>
              </a:spcAft>
            </a:pPr>
            <a:r>
              <a:rPr lang="en-GB" sz="3200" dirty="0"/>
              <a:t>Changing data / programs</a:t>
            </a:r>
          </a:p>
          <a:p>
            <a:pPr>
              <a:spcAft>
                <a:spcPts val="1200"/>
              </a:spcAft>
            </a:pPr>
            <a:r>
              <a:rPr lang="en-GB" sz="3200" dirty="0"/>
              <a:t>Destroying data / programs</a:t>
            </a:r>
          </a:p>
          <a:p>
            <a:pPr>
              <a:spcAft>
                <a:spcPts val="1200"/>
              </a:spcAft>
            </a:pPr>
            <a:r>
              <a:rPr lang="en-GB" sz="3200" dirty="0"/>
              <a:t>Introduce a virus / malware</a:t>
            </a:r>
          </a:p>
          <a:p>
            <a:pPr>
              <a:spcAft>
                <a:spcPts val="1200"/>
              </a:spcAft>
            </a:pPr>
            <a:endParaRPr lang="en-GB" sz="3200" dirty="0"/>
          </a:p>
          <a:p>
            <a:pPr>
              <a:spcAft>
                <a:spcPts val="1200"/>
              </a:spcAft>
            </a:pPr>
            <a:r>
              <a:rPr lang="en-GB" sz="3200" dirty="0"/>
              <a:t>Not an offence if accidental</a:t>
            </a:r>
          </a:p>
        </p:txBody>
      </p:sp>
    </p:spTree>
    <p:extLst>
      <p:ext uri="{BB962C8B-B14F-4D97-AF65-F5344CB8AC3E}">
        <p14:creationId xmlns:p14="http://schemas.microsoft.com/office/powerpoint/2010/main" val="2587612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wipe(left)">
                                      <p:cBhvr>
                                        <p:cTn id="27"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Unauthorised modification</a:t>
            </a:r>
          </a:p>
        </p:txBody>
      </p:sp>
      <p:sp>
        <p:nvSpPr>
          <p:cNvPr id="3" name="Content Placeholder 2"/>
          <p:cNvSpPr>
            <a:spLocks noGrp="1"/>
          </p:cNvSpPr>
          <p:nvPr>
            <p:ph idx="1"/>
          </p:nvPr>
        </p:nvSpPr>
        <p:spPr/>
        <p:txBody>
          <a:bodyPr>
            <a:normAutofit/>
          </a:bodyPr>
          <a:lstStyle/>
          <a:p>
            <a:pPr marL="0" indent="0">
              <a:spcAft>
                <a:spcPts val="1200"/>
              </a:spcAft>
              <a:buNone/>
            </a:pPr>
            <a:r>
              <a:rPr lang="en-GB" sz="3200" b="1" dirty="0"/>
              <a:t>Unauthorised modification of computer material</a:t>
            </a:r>
          </a:p>
          <a:p>
            <a:pPr>
              <a:spcAft>
                <a:spcPts val="1200"/>
              </a:spcAft>
            </a:pPr>
            <a:r>
              <a:rPr lang="en-GB" sz="3200" dirty="0"/>
              <a:t> </a:t>
            </a:r>
          </a:p>
          <a:p>
            <a:pPr>
              <a:spcAft>
                <a:spcPts val="1200"/>
              </a:spcAft>
            </a:pPr>
            <a:r>
              <a:rPr lang="en-GB" sz="3200" dirty="0"/>
              <a:t> </a:t>
            </a:r>
          </a:p>
          <a:p>
            <a:pPr>
              <a:spcAft>
                <a:spcPts val="1200"/>
              </a:spcAft>
            </a:pPr>
            <a:r>
              <a:rPr lang="en-GB" sz="3200" dirty="0"/>
              <a:t> </a:t>
            </a:r>
          </a:p>
          <a:p>
            <a:pPr>
              <a:spcAft>
                <a:spcPts val="1200"/>
              </a:spcAft>
            </a:pPr>
            <a:endParaRPr lang="en-GB" sz="3200" dirty="0"/>
          </a:p>
          <a:p>
            <a:pPr>
              <a:spcAft>
                <a:spcPts val="1200"/>
              </a:spcAft>
            </a:pPr>
            <a:r>
              <a:rPr lang="en-GB" sz="3200" dirty="0"/>
              <a:t> </a:t>
            </a:r>
          </a:p>
        </p:txBody>
      </p:sp>
    </p:spTree>
    <p:extLst>
      <p:ext uri="{BB962C8B-B14F-4D97-AF65-F5344CB8AC3E}">
        <p14:creationId xmlns:p14="http://schemas.microsoft.com/office/powerpoint/2010/main" val="33747222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82FDE-826D-CE38-BDF6-500A5B23CD4A}"/>
              </a:ext>
            </a:extLst>
          </p:cNvPr>
          <p:cNvSpPr>
            <a:spLocks noGrp="1"/>
          </p:cNvSpPr>
          <p:nvPr>
            <p:ph type="title"/>
          </p:nvPr>
        </p:nvSpPr>
        <p:spPr/>
        <p:txBody>
          <a:bodyPr/>
          <a:lstStyle/>
          <a:p>
            <a:r>
              <a:rPr lang="en-GB" dirty="0"/>
              <a:t>Pass Judgement</a:t>
            </a:r>
          </a:p>
        </p:txBody>
      </p:sp>
      <p:sp>
        <p:nvSpPr>
          <p:cNvPr id="3" name="Content Placeholder 2">
            <a:extLst>
              <a:ext uri="{FF2B5EF4-FFF2-40B4-BE49-F238E27FC236}">
                <a16:creationId xmlns:a16="http://schemas.microsoft.com/office/drawing/2014/main" id="{D9D56EA8-5474-CA1E-207D-1210D7F4B0BF}"/>
              </a:ext>
            </a:extLst>
          </p:cNvPr>
          <p:cNvSpPr>
            <a:spLocks noGrp="1"/>
          </p:cNvSpPr>
          <p:nvPr>
            <p:ph idx="1"/>
          </p:nvPr>
        </p:nvSpPr>
        <p:spPr/>
        <p:txBody>
          <a:bodyPr/>
          <a:lstStyle/>
          <a:p>
            <a:r>
              <a:rPr lang="en-GB" dirty="0"/>
              <a:t>https://cybergamesuk.com/court-in-the-act</a:t>
            </a:r>
          </a:p>
        </p:txBody>
      </p:sp>
    </p:spTree>
    <p:extLst>
      <p:ext uri="{BB962C8B-B14F-4D97-AF65-F5344CB8AC3E}">
        <p14:creationId xmlns:p14="http://schemas.microsoft.com/office/powerpoint/2010/main" val="284254154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Security Risks</a:t>
            </a:r>
          </a:p>
        </p:txBody>
      </p:sp>
      <p:sp>
        <p:nvSpPr>
          <p:cNvPr id="3" name="Subtitle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4304380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3">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3D0A0867-FBF2-43D3-BA93-8ED72F59C705}">
  <we:reference id="wa104380121" version="2.0.0.0" store="en-US" storeType="OMEX"/>
  <we:alternateReferences>
    <we:reference id="WA104380121" version="2.0.0.0" store="WA104380121"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Invited_Students xmlns="fb00f1ab-d075-4e01-ab9b-b3f8a42839f0" xsi:nil="true"/>
    <Is_Collaboration_Space_Locked xmlns="fb00f1ab-d075-4e01-ab9b-b3f8a42839f0" xsi:nil="true"/>
    <Teams_Channel_Section_Location xmlns="fb00f1ab-d075-4e01-ab9b-b3f8a42839f0" xsi:nil="true"/>
    <Has_Teacher_Only_SectionGroup xmlns="fb00f1ab-d075-4e01-ab9b-b3f8a42839f0" xsi:nil="true"/>
    <CultureName xmlns="fb00f1ab-d075-4e01-ab9b-b3f8a42839f0" xsi:nil="true"/>
    <Invited_Teachers xmlns="fb00f1ab-d075-4e01-ab9b-b3f8a42839f0" xsi:nil="true"/>
    <Self_Registration_Enabled xmlns="fb00f1ab-d075-4e01-ab9b-b3f8a42839f0" xsi:nil="true"/>
    <FolderType xmlns="fb00f1ab-d075-4e01-ab9b-b3f8a42839f0" xsi:nil="true"/>
    <Teachers xmlns="fb00f1ab-d075-4e01-ab9b-b3f8a42839f0">
      <UserInfo>
        <DisplayName/>
        <AccountId xsi:nil="true"/>
        <AccountType/>
      </UserInfo>
    </Teachers>
    <AppVersion xmlns="fb00f1ab-d075-4e01-ab9b-b3f8a42839f0" xsi:nil="true"/>
    <DefaultSectionNames xmlns="fb00f1ab-d075-4e01-ab9b-b3f8a42839f0" xsi:nil="true"/>
    <Math_Settings xmlns="fb00f1ab-d075-4e01-ab9b-b3f8a42839f0" xsi:nil="true"/>
    <IsNotebookLocked xmlns="fb00f1ab-d075-4e01-ab9b-b3f8a42839f0" xsi:nil="true"/>
    <LMS_Mappings xmlns="fb00f1ab-d075-4e01-ab9b-b3f8a42839f0" xsi:nil="true"/>
    <Owner xmlns="fb00f1ab-d075-4e01-ab9b-b3f8a42839f0">
      <UserInfo>
        <DisplayName/>
        <AccountId xsi:nil="true"/>
        <AccountType/>
      </UserInfo>
    </Owner>
    <Distribution_Groups xmlns="fb00f1ab-d075-4e01-ab9b-b3f8a42839f0" xsi:nil="true"/>
    <TeamsChannelId xmlns="fb00f1ab-d075-4e01-ab9b-b3f8a42839f0" xsi:nil="true"/>
    <Self_Registration_Enabled0 xmlns="fb00f1ab-d075-4e01-ab9b-b3f8a42839f0" xsi:nil="true"/>
    <Templates xmlns="fb00f1ab-d075-4e01-ab9b-b3f8a42839f0" xsi:nil="true"/>
    <NotebookType xmlns="fb00f1ab-d075-4e01-ab9b-b3f8a42839f0" xsi:nil="true"/>
    <Students xmlns="fb00f1ab-d075-4e01-ab9b-b3f8a42839f0">
      <UserInfo>
        <DisplayName/>
        <AccountId xsi:nil="true"/>
        <AccountType/>
      </UserInfo>
    </Students>
    <Student_Groups xmlns="fb00f1ab-d075-4e01-ab9b-b3f8a42839f0">
      <UserInfo>
        <DisplayName/>
        <AccountId xsi:nil="true"/>
        <AccountType/>
      </UserInfo>
    </Student_Group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249F92D7F80F64B98FBA117B04E0F80" ma:contentTypeVersion="36" ma:contentTypeDescription="Create a new document." ma:contentTypeScope="" ma:versionID="bf942364168b07be2d3a0b86b9d9463e">
  <xsd:schema xmlns:xsd="http://www.w3.org/2001/XMLSchema" xmlns:xs="http://www.w3.org/2001/XMLSchema" xmlns:p="http://schemas.microsoft.com/office/2006/metadata/properties" xmlns:ns3="fb00f1ab-d075-4e01-ab9b-b3f8a42839f0" xmlns:ns4="7870b3cf-1289-4874-b3fd-2340ee2bd0a7" targetNamespace="http://schemas.microsoft.com/office/2006/metadata/properties" ma:root="true" ma:fieldsID="e8924d35b855bae3311c2a55ea5a4a8a" ns3:_="" ns4:_="">
    <xsd:import namespace="fb00f1ab-d075-4e01-ab9b-b3f8a42839f0"/>
    <xsd:import namespace="7870b3cf-1289-4874-b3fd-2340ee2bd0a7"/>
    <xsd:element name="properties">
      <xsd:complexType>
        <xsd:sequence>
          <xsd:element name="documentManagement">
            <xsd:complexType>
              <xsd:all>
                <xsd:element ref="ns3:NotebookType" minOccurs="0"/>
                <xsd:element ref="ns3:FolderType" minOccurs="0"/>
                <xsd:element ref="ns3:Owner" minOccurs="0"/>
                <xsd:element ref="ns3:DefaultSectionNames" minOccurs="0"/>
                <xsd:element ref="ns3:AppVersion" minOccurs="0"/>
                <xsd:element ref="ns3:Teachers" minOccurs="0"/>
                <xsd:element ref="ns3:Students" minOccurs="0"/>
                <xsd:element ref="ns4:SharedWithUsers" minOccurs="0"/>
                <xsd:element ref="ns4:SharedWithDetails" minOccurs="0"/>
                <xsd:element ref="ns4:SharingHintHash" minOccurs="0"/>
                <xsd:element ref="ns3:Student_Groups" minOccurs="0"/>
                <xsd:element ref="ns3:Invited_Teachers" minOccurs="0"/>
                <xsd:element ref="ns3:Invited_Students" minOccurs="0"/>
                <xsd:element ref="ns3:Self_Registration_Enabled" minOccurs="0"/>
                <xsd:element ref="ns3:Has_Teacher_Only_SectionGroup" minOccurs="0"/>
                <xsd:element ref="ns3:CultureName" minOccurs="0"/>
                <xsd:element ref="ns3:Is_Collaboration_Space_Locked" minOccurs="0"/>
                <xsd:element ref="ns3:Self_Registration_Enabled0" minOccurs="0"/>
                <xsd:element ref="ns3:Templates" minOccurs="0"/>
                <xsd:element ref="ns3:MediaServiceMetadata" minOccurs="0"/>
                <xsd:element ref="ns3:MediaServiceFastMetadata" minOccurs="0"/>
                <xsd:element ref="ns3:MediaServiceDateTaken" minOccurs="0"/>
                <xsd:element ref="ns3:MediaServiceAutoTags" minOccurs="0"/>
                <xsd:element ref="ns3:MediaServiceOCR" minOccurs="0"/>
                <xsd:element ref="ns3:TeamsChannelId" minOccurs="0"/>
                <xsd:element ref="ns3:IsNotebookLocked" minOccurs="0"/>
                <xsd:element ref="ns3:Math_Settings" minOccurs="0"/>
                <xsd:element ref="ns3:MediaServiceLocation" minOccurs="0"/>
                <xsd:element ref="ns3:MediaServiceGenerationTime" minOccurs="0"/>
                <xsd:element ref="ns3:MediaServiceEventHashCode" minOccurs="0"/>
                <xsd:element ref="ns3:Distribution_Groups" minOccurs="0"/>
                <xsd:element ref="ns3:LMS_Mappings" minOccurs="0"/>
                <xsd:element ref="ns3:MediaServiceAutoKeyPoints" minOccurs="0"/>
                <xsd:element ref="ns3:MediaServiceKeyPoints" minOccurs="0"/>
                <xsd:element ref="ns3:Teams_Channel_Section_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b00f1ab-d075-4e01-ab9b-b3f8a42839f0" elementFormDefault="qualified">
    <xsd:import namespace="http://schemas.microsoft.com/office/2006/documentManagement/types"/>
    <xsd:import namespace="http://schemas.microsoft.com/office/infopath/2007/PartnerControls"/>
    <xsd:element name="NotebookType" ma:index="8" nillable="true" ma:displayName="Notebook Type" ma:indexed="true" ma:internalName="NotebookType">
      <xsd:simpleType>
        <xsd:restriction base="dms:Text"/>
      </xsd:simpleType>
    </xsd:element>
    <xsd:element name="FolderType" ma:index="9" nillable="true" ma:displayName="Folder Type" ma:internalName="FolderType">
      <xsd:simpleType>
        <xsd:restriction base="dms:Text"/>
      </xsd:simpleType>
    </xsd:element>
    <xsd:element name="Owner" ma:index="10"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efaultSectionNames" ma:index="11" nillable="true" ma:displayName="Default Section Names" ma:internalName="DefaultSectionNames">
      <xsd:simpleType>
        <xsd:restriction base="dms:Note">
          <xsd:maxLength value="255"/>
        </xsd:restriction>
      </xsd:simpleType>
    </xsd:element>
    <xsd:element name="AppVersion" ma:index="12" nillable="true" ma:displayName="App Version" ma:internalName="AppVersion">
      <xsd:simpleType>
        <xsd:restriction base="dms:Text"/>
      </xsd:simpleType>
    </xsd:element>
    <xsd:element name="Teachers" ma:index="13"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14"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18"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Invited_Teachers" ma:index="19" nillable="true" ma:displayName="Invited Teachers" ma:internalName="Invited_Teachers">
      <xsd:simpleType>
        <xsd:restriction base="dms:Note">
          <xsd:maxLength value="255"/>
        </xsd:restriction>
      </xsd:simpleType>
    </xsd:element>
    <xsd:element name="Invited_Students" ma:index="20" nillable="true" ma:displayName="Invited Students" ma:internalName="Invited_Students">
      <xsd:simpleType>
        <xsd:restriction base="dms:Note">
          <xsd:maxLength value="255"/>
        </xsd:restriction>
      </xsd:simpleType>
    </xsd:element>
    <xsd:element name="Self_Registration_Enabled" ma:index="21" nillable="true" ma:displayName="Self_Registration_Enabled" ma:internalName="Self_Registration_Enabled">
      <xsd:simpleType>
        <xsd:restriction base="dms:Boolean"/>
      </xsd:simpleType>
    </xsd:element>
    <xsd:element name="Has_Teacher_Only_SectionGroup" ma:index="22" nillable="true" ma:displayName="Has Teacher Only SectionGroup" ma:internalName="Has_Teacher_Only_SectionGroup">
      <xsd:simpleType>
        <xsd:restriction base="dms:Boolean"/>
      </xsd:simpleType>
    </xsd:element>
    <xsd:element name="CultureName" ma:index="23" nillable="true" ma:displayName="Culture Name" ma:internalName="CultureName">
      <xsd:simpleType>
        <xsd:restriction base="dms:Text"/>
      </xsd:simpleType>
    </xsd:element>
    <xsd:element name="Is_Collaboration_Space_Locked" ma:index="24" nillable="true" ma:displayName="Is Collaboration Space Locked" ma:internalName="Is_Collaboration_Space_Locked">
      <xsd:simpleType>
        <xsd:restriction base="dms:Boolean"/>
      </xsd:simpleType>
    </xsd:element>
    <xsd:element name="Self_Registration_Enabled0" ma:index="25" nillable="true" ma:displayName="Self Registration Enabled" ma:internalName="Self_Registration_Enabled0">
      <xsd:simpleType>
        <xsd:restriction base="dms:Boolean"/>
      </xsd:simpleType>
    </xsd:element>
    <xsd:element name="Templates" ma:index="26" nillable="true" ma:displayName="Templates" ma:internalName="Templates">
      <xsd:simpleType>
        <xsd:restriction base="dms:Note">
          <xsd:maxLength value="255"/>
        </xsd:restriction>
      </xsd:simpleType>
    </xsd:element>
    <xsd:element name="MediaServiceMetadata" ma:index="27" nillable="true" ma:displayName="MediaServiceMetadata" ma:description="" ma:hidden="true" ma:internalName="MediaServiceMetadata" ma:readOnly="true">
      <xsd:simpleType>
        <xsd:restriction base="dms:Note"/>
      </xsd:simpleType>
    </xsd:element>
    <xsd:element name="MediaServiceFastMetadata" ma:index="28" nillable="true" ma:displayName="MediaServiceFastMetadata" ma:description="" ma:hidden="true" ma:internalName="MediaServiceFastMetadata" ma:readOnly="true">
      <xsd:simpleType>
        <xsd:restriction base="dms:Note"/>
      </xsd:simpleType>
    </xsd:element>
    <xsd:element name="MediaServiceDateTaken" ma:index="29" nillable="true" ma:displayName="MediaServiceDateTaken" ma:hidden="true" ma:internalName="MediaServiceDateTaken" ma:readOnly="true">
      <xsd:simpleType>
        <xsd:restriction base="dms:Text"/>
      </xsd:simpleType>
    </xsd:element>
    <xsd:element name="MediaServiceAutoTags" ma:index="30" nillable="true" ma:displayName="MediaServiceAutoTags" ma:internalName="MediaServiceAutoTags" ma:readOnly="true">
      <xsd:simpleType>
        <xsd:restriction base="dms:Text"/>
      </xsd:simpleType>
    </xsd:element>
    <xsd:element name="MediaServiceOCR" ma:index="31" nillable="true" ma:displayName="MediaServiceOCR" ma:internalName="MediaServiceOCR" ma:readOnly="true">
      <xsd:simpleType>
        <xsd:restriction base="dms:Note">
          <xsd:maxLength value="255"/>
        </xsd:restriction>
      </xsd:simpleType>
    </xsd:element>
    <xsd:element name="TeamsChannelId" ma:index="32" nillable="true" ma:displayName="Teams Channel Id" ma:internalName="TeamsChannelId">
      <xsd:simpleType>
        <xsd:restriction base="dms:Text"/>
      </xsd:simpleType>
    </xsd:element>
    <xsd:element name="IsNotebookLocked" ma:index="33" nillable="true" ma:displayName="Is Notebook Locked" ma:internalName="IsNotebookLocked">
      <xsd:simpleType>
        <xsd:restriction base="dms:Boolean"/>
      </xsd:simpleType>
    </xsd:element>
    <xsd:element name="Math_Settings" ma:index="34" nillable="true" ma:displayName="Math Settings" ma:internalName="Math_Settings">
      <xsd:simpleType>
        <xsd:restriction base="dms:Text"/>
      </xsd:simpleType>
    </xsd:element>
    <xsd:element name="MediaServiceLocation" ma:index="35" nillable="true" ma:displayName="Location" ma:internalName="MediaServiceLocation" ma:readOnly="true">
      <xsd:simpleType>
        <xsd:restriction base="dms:Text"/>
      </xsd:simpleType>
    </xsd:element>
    <xsd:element name="MediaServiceGenerationTime" ma:index="36" nillable="true" ma:displayName="MediaServiceGenerationTime" ma:hidden="true" ma:internalName="MediaServiceGenerationTime" ma:readOnly="true">
      <xsd:simpleType>
        <xsd:restriction base="dms:Text"/>
      </xsd:simpleType>
    </xsd:element>
    <xsd:element name="MediaServiceEventHashCode" ma:index="37" nillable="true" ma:displayName="MediaServiceEventHashCode" ma:hidden="true" ma:internalName="MediaServiceEventHashCode" ma:readOnly="true">
      <xsd:simpleType>
        <xsd:restriction base="dms:Text"/>
      </xsd:simpleType>
    </xsd:element>
    <xsd:element name="Distribution_Groups" ma:index="38" nillable="true" ma:displayName="Distribution Groups" ma:internalName="Distribution_Groups">
      <xsd:simpleType>
        <xsd:restriction base="dms:Note">
          <xsd:maxLength value="255"/>
        </xsd:restriction>
      </xsd:simpleType>
    </xsd:element>
    <xsd:element name="LMS_Mappings" ma:index="39" nillable="true" ma:displayName="LMS Mappings" ma:internalName="LMS_Mappings">
      <xsd:simpleType>
        <xsd:restriction base="dms:Note">
          <xsd:maxLength value="255"/>
        </xsd:restriction>
      </xsd:simpleType>
    </xsd:element>
    <xsd:element name="MediaServiceAutoKeyPoints" ma:index="40" nillable="true" ma:displayName="MediaServiceAutoKeyPoints" ma:hidden="true" ma:internalName="MediaServiceAutoKeyPoints" ma:readOnly="true">
      <xsd:simpleType>
        <xsd:restriction base="dms:Note"/>
      </xsd:simpleType>
    </xsd:element>
    <xsd:element name="MediaServiceKeyPoints" ma:index="41" nillable="true" ma:displayName="KeyPoints" ma:internalName="MediaServiceKeyPoints" ma:readOnly="true">
      <xsd:simpleType>
        <xsd:restriction base="dms:Note">
          <xsd:maxLength value="255"/>
        </xsd:restriction>
      </xsd:simpleType>
    </xsd:element>
    <xsd:element name="Teams_Channel_Section_Location" ma:index="42" nillable="true" ma:displayName="Teams Channel Section Location" ma:internalName="Teams_Channel_Section_Location">
      <xsd:simpleType>
        <xsd:restriction base="dms:Text"/>
      </xsd:simpleType>
    </xsd:element>
    <xsd:element name="MediaLengthInSeconds" ma:index="43"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870b3cf-1289-4874-b3fd-2340ee2bd0a7" elementFormDefault="qualified">
    <xsd:import namespace="http://schemas.microsoft.com/office/2006/documentManagement/types"/>
    <xsd:import namespace="http://schemas.microsoft.com/office/infopath/2007/PartnerControls"/>
    <xsd:element name="SharedWithUsers" ma:index="15"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description="" ma:internalName="SharedWithDetails" ma:readOnly="true">
      <xsd:simpleType>
        <xsd:restriction base="dms:Note">
          <xsd:maxLength value="255"/>
        </xsd:restriction>
      </xsd:simpleType>
    </xsd:element>
    <xsd:element name="SharingHintHash" ma:index="17" nillable="true" ma:displayName="Sharing Hint Hash" ma:description=""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8B16379-B872-46EA-9567-DB347CE06DF9}">
  <ds:schemaRefs>
    <ds:schemaRef ds:uri="http://schemas.microsoft.com/sharepoint/v3/contenttype/forms"/>
  </ds:schemaRefs>
</ds:datastoreItem>
</file>

<file path=customXml/itemProps2.xml><?xml version="1.0" encoding="utf-8"?>
<ds:datastoreItem xmlns:ds="http://schemas.openxmlformats.org/officeDocument/2006/customXml" ds:itemID="{F7629EAD-5740-4B1B-9634-9C4694E85549}">
  <ds:schemaRefs>
    <ds:schemaRef ds:uri="http://schemas.openxmlformats.org/package/2006/metadata/core-properties"/>
    <ds:schemaRef ds:uri="http://purl.org/dc/elements/1.1/"/>
    <ds:schemaRef ds:uri="http://schemas.microsoft.com/office/2006/documentManagement/types"/>
    <ds:schemaRef ds:uri="http://purl.org/dc/dcmitype/"/>
    <ds:schemaRef ds:uri="fb00f1ab-d075-4e01-ab9b-b3f8a42839f0"/>
    <ds:schemaRef ds:uri="http://www.w3.org/XML/1998/namespace"/>
    <ds:schemaRef ds:uri="http://schemas.microsoft.com/office/infopath/2007/PartnerControls"/>
    <ds:schemaRef ds:uri="7870b3cf-1289-4874-b3fd-2340ee2bd0a7"/>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21E4E3CF-C937-473B-BDDA-E8737440C12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b00f1ab-d075-4e01-ab9b-b3f8a42839f0"/>
    <ds:schemaRef ds:uri="7870b3cf-1289-4874-b3fd-2340ee2bd0a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1565</TotalTime>
  <Words>5571</Words>
  <Application>Microsoft Office PowerPoint</Application>
  <PresentationFormat>Widescreen</PresentationFormat>
  <Paragraphs>1720</Paragraphs>
  <Slides>112</Slides>
  <Notes>102</Notes>
  <HiddenSlides>32</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112</vt:i4>
      </vt:variant>
    </vt:vector>
  </HeadingPairs>
  <TitlesOfParts>
    <vt:vector size="120" baseType="lpstr">
      <vt:lpstr>Arial</vt:lpstr>
      <vt:lpstr>Arial</vt:lpstr>
      <vt:lpstr>Calibri</vt:lpstr>
      <vt:lpstr>Calibri Light</vt:lpstr>
      <vt:lpstr>CiscoSansTT</vt:lpstr>
      <vt:lpstr>Roboto</vt:lpstr>
      <vt:lpstr>Wingdings</vt:lpstr>
      <vt:lpstr>Office Theme</vt:lpstr>
      <vt:lpstr>Higher Computing Science</vt:lpstr>
      <vt:lpstr>Plan</vt:lpstr>
      <vt:lpstr>Plan</vt:lpstr>
      <vt:lpstr>Assessment</vt:lpstr>
      <vt:lpstr>Data Representation</vt:lpstr>
      <vt:lpstr>Revision - Binary</vt:lpstr>
      <vt:lpstr>Binary – Negative numbers</vt:lpstr>
      <vt:lpstr>Binary – Negative numbers</vt:lpstr>
      <vt:lpstr>Two’s Complement</vt:lpstr>
      <vt:lpstr>Learning Objectives</vt:lpstr>
      <vt:lpstr>Binary – Two’s Complement</vt:lpstr>
      <vt:lpstr>Binary – Two’s Complement</vt:lpstr>
      <vt:lpstr>Denary to Two’s Complement</vt:lpstr>
      <vt:lpstr>Denary to Two’s Complement</vt:lpstr>
      <vt:lpstr>Denary to Two’s Complement</vt:lpstr>
      <vt:lpstr>Denary to Two’s Complement Practise</vt:lpstr>
      <vt:lpstr>Two’s Complement to Denary</vt:lpstr>
      <vt:lpstr>Two’s Complement to Denary</vt:lpstr>
      <vt:lpstr>Two’s Complement to Denary Practise</vt:lpstr>
      <vt:lpstr>Floating-Point</vt:lpstr>
      <vt:lpstr>Learning Objectives</vt:lpstr>
      <vt:lpstr>Binary place values</vt:lpstr>
      <vt:lpstr>Revision – Two’s Complement</vt:lpstr>
      <vt:lpstr>Storing Floating Point Values: 24 bits</vt:lpstr>
      <vt:lpstr>Storing Floating Point Values: 24 bits</vt:lpstr>
      <vt:lpstr>Example 1 – Part 1/3</vt:lpstr>
      <vt:lpstr>Example 1 – Part 1/3</vt:lpstr>
      <vt:lpstr>Example 1 – Part 2/3</vt:lpstr>
      <vt:lpstr>Example 1 – Part 2/3</vt:lpstr>
      <vt:lpstr>Example 1 – Part 3/3</vt:lpstr>
      <vt:lpstr>Example 1 – Part 3/3</vt:lpstr>
      <vt:lpstr>Example 2 – Part 1/3</vt:lpstr>
      <vt:lpstr>Example 2 – Part 1/3</vt:lpstr>
      <vt:lpstr>Example 2 – Part 2/3</vt:lpstr>
      <vt:lpstr>Example 2 – Part 2/3</vt:lpstr>
      <vt:lpstr>Example 2 – Part 3/3</vt:lpstr>
      <vt:lpstr>Example 2 – Part 3/3</vt:lpstr>
      <vt:lpstr>Practise 1: 24-bit, 8-bit Exponent</vt:lpstr>
      <vt:lpstr>Practise 1: 24-bit, 8-bit Exponent</vt:lpstr>
      <vt:lpstr>Practise 2: 24-bit, 8-bit Exponent</vt:lpstr>
      <vt:lpstr>Practise 2: 24-bit, 8-bit Exponent</vt:lpstr>
      <vt:lpstr>Practise 3: 24-bit, 8-bit Exponent</vt:lpstr>
      <vt:lpstr>Practise 3: 24-bit, 8-bit Exponent</vt:lpstr>
      <vt:lpstr>Precision &amp; Range</vt:lpstr>
      <vt:lpstr>Precision &amp; Range</vt:lpstr>
      <vt:lpstr>Practise 4: 16 bits</vt:lpstr>
      <vt:lpstr>Practise 4: 16 bits</vt:lpstr>
      <vt:lpstr>ASCII &amp; Unicode</vt:lpstr>
      <vt:lpstr>Learning Objectives</vt:lpstr>
      <vt:lpstr>PowerPoint Presentation</vt:lpstr>
      <vt:lpstr>ASCII Magic</vt:lpstr>
      <vt:lpstr>Unicode</vt:lpstr>
      <vt:lpstr>Bit-Mapped &amp; Vector Graphics</vt:lpstr>
      <vt:lpstr>Learning Objectives</vt:lpstr>
      <vt:lpstr>Bit-mapped Image - Pixels</vt:lpstr>
      <vt:lpstr>Revision</vt:lpstr>
      <vt:lpstr>Bit Mapped Images</vt:lpstr>
      <vt:lpstr>Vector graphics</vt:lpstr>
      <vt:lpstr>Computer Structure</vt:lpstr>
      <vt:lpstr>Learning Objectives</vt:lpstr>
      <vt:lpstr>Fetch-Execute Cycle</vt:lpstr>
      <vt:lpstr>Learning Objectives</vt:lpstr>
      <vt:lpstr>Revision: 5-Block Model</vt:lpstr>
      <vt:lpstr>Revision - Bus</vt:lpstr>
      <vt:lpstr>Fetch-Execute Cycle</vt:lpstr>
      <vt:lpstr>Fetch-Execute Cycle</vt:lpstr>
      <vt:lpstr>Fetch-Execute Cycle</vt:lpstr>
      <vt:lpstr>Computer Performance</vt:lpstr>
      <vt:lpstr>Learning Objectives</vt:lpstr>
      <vt:lpstr>Cores</vt:lpstr>
      <vt:lpstr>Cores</vt:lpstr>
      <vt:lpstr>Clock Speed</vt:lpstr>
      <vt:lpstr>Clock Speed</vt:lpstr>
      <vt:lpstr>Width of Data Bus</vt:lpstr>
      <vt:lpstr>Width of Data Bus</vt:lpstr>
      <vt:lpstr>Cache memory</vt:lpstr>
      <vt:lpstr>Cache memory</vt:lpstr>
      <vt:lpstr>Example</vt:lpstr>
      <vt:lpstr>Environmental Impact</vt:lpstr>
      <vt:lpstr>Learning Objectives</vt:lpstr>
      <vt:lpstr>What is an Intelligent System?</vt:lpstr>
      <vt:lpstr>Heating systems</vt:lpstr>
      <vt:lpstr>Example</vt:lpstr>
      <vt:lpstr>Traffic control 1/2</vt:lpstr>
      <vt:lpstr>Traffic control 2/2</vt:lpstr>
      <vt:lpstr>Example 1</vt:lpstr>
      <vt:lpstr>Example 2</vt:lpstr>
      <vt:lpstr>Car management systems</vt:lpstr>
      <vt:lpstr>Security Risks &amp; Precautions</vt:lpstr>
      <vt:lpstr>Computer Misuse Act 1990</vt:lpstr>
      <vt:lpstr>Learning Objectives</vt:lpstr>
      <vt:lpstr>Unauthorised access</vt:lpstr>
      <vt:lpstr>Unauthorised access</vt:lpstr>
      <vt:lpstr>Unauthorised access with intent</vt:lpstr>
      <vt:lpstr>Unauthorised access with intent</vt:lpstr>
      <vt:lpstr>Unauthorised modification</vt:lpstr>
      <vt:lpstr>Unauthorised modification</vt:lpstr>
      <vt:lpstr>Pass Judgement</vt:lpstr>
      <vt:lpstr>Security Risks</vt:lpstr>
      <vt:lpstr>Learning Objectives</vt:lpstr>
      <vt:lpstr>Tracking cookies</vt:lpstr>
      <vt:lpstr>Tracking cookies</vt:lpstr>
      <vt:lpstr>Denial of Service</vt:lpstr>
      <vt:lpstr>Denial of Service</vt:lpstr>
      <vt:lpstr>Encryption</vt:lpstr>
      <vt:lpstr>Learning Objectives</vt:lpstr>
      <vt:lpstr>Use of public and private keys</vt:lpstr>
      <vt:lpstr>PowerPoint Presentation</vt:lpstr>
      <vt:lpstr>Encryption</vt:lpstr>
      <vt:lpstr>Encryption</vt:lpstr>
      <vt:lpstr>Secure Transmission of Data</vt:lpstr>
      <vt:lpstr>Secure Transmission of Data</vt:lpstr>
    </vt:vector>
  </TitlesOfParts>
  <Company>Western Isles Schools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2s Complement</dc:title>
  <dc:creator>afriend1r</dc:creator>
  <cp:lastModifiedBy>Al Friend</cp:lastModifiedBy>
  <cp:revision>122</cp:revision>
  <cp:lastPrinted>2022-03-15T22:28:26Z</cp:lastPrinted>
  <dcterms:created xsi:type="dcterms:W3CDTF">2021-01-18T10:28:49Z</dcterms:created>
  <dcterms:modified xsi:type="dcterms:W3CDTF">2025-03-20T15:21:27Z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0x0101000249F92D7F80F64B98FBA117B04E0F80</vt:lpwstr>
  </property>
</Properties>
</file>

<file path=docProps/thumbnail.jpeg>
</file>